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5" r:id="rId3"/>
    <p:sldId id="268" r:id="rId4"/>
    <p:sldId id="259" r:id="rId5"/>
    <p:sldId id="266" r:id="rId6"/>
    <p:sldId id="267" r:id="rId7"/>
    <p:sldId id="262" r:id="rId8"/>
    <p:sldId id="263" r:id="rId9"/>
    <p:sldId id="264" r:id="rId10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BA0F0"/>
    <a:srgbClr val="4BA1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87CAA40-F279-46F1-BA29-F520CC16750A}" v="42" dt="2021-03-31T01:58:50.39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660"/>
  </p:normalViewPr>
  <p:slideViewPr>
    <p:cSldViewPr>
      <p:cViewPr varScale="1">
        <p:scale>
          <a:sx n="52" d="100"/>
          <a:sy n="52" d="100"/>
        </p:scale>
        <p:origin x="778" y="29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6/11/relationships/changesInfo" Target="changesInfos/changesInfo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im dasol" userId="104f79579b48a488" providerId="LiveId" clId="{087CAA40-F279-46F1-BA29-F520CC16750A}"/>
    <pc:docChg chg="undo custSel addSld delSld modSld">
      <pc:chgData name="kim dasol" userId="104f79579b48a488" providerId="LiveId" clId="{087CAA40-F279-46F1-BA29-F520CC16750A}" dt="2021-03-31T01:59:19.321" v="565" actId="47"/>
      <pc:docMkLst>
        <pc:docMk/>
      </pc:docMkLst>
      <pc:sldChg chg="addSp modSp del mod">
        <pc:chgData name="kim dasol" userId="104f79579b48a488" providerId="LiveId" clId="{087CAA40-F279-46F1-BA29-F520CC16750A}" dt="2021-03-31T00:05:14.125" v="47" actId="47"/>
        <pc:sldMkLst>
          <pc:docMk/>
          <pc:sldMk cId="0" sldId="257"/>
        </pc:sldMkLst>
        <pc:grpChg chg="mod">
          <ac:chgData name="kim dasol" userId="104f79579b48a488" providerId="LiveId" clId="{087CAA40-F279-46F1-BA29-F520CC16750A}" dt="2021-03-30T23:59:17.479" v="11" actId="1076"/>
          <ac:grpSpMkLst>
            <pc:docMk/>
            <pc:sldMk cId="0" sldId="257"/>
            <ac:grpSpMk id="1001" creationId="{00000000-0000-0000-0000-000000000000}"/>
          </ac:grpSpMkLst>
        </pc:grpChg>
        <pc:graphicFrameChg chg="add mod ord modGraphic">
          <ac:chgData name="kim dasol" userId="104f79579b48a488" providerId="LiveId" clId="{087CAA40-F279-46F1-BA29-F520CC16750A}" dt="2021-03-31T00:02:24.900" v="29" actId="14100"/>
          <ac:graphicFrameMkLst>
            <pc:docMk/>
            <pc:sldMk cId="0" sldId="257"/>
            <ac:graphicFrameMk id="2" creationId="{845BFDB9-A797-46EA-9A37-9FDFFD6C264F}"/>
          </ac:graphicFrameMkLst>
        </pc:graphicFrameChg>
        <pc:picChg chg="mod">
          <ac:chgData name="kim dasol" userId="104f79579b48a488" providerId="LiveId" clId="{087CAA40-F279-46F1-BA29-F520CC16750A}" dt="2021-03-31T00:03:22.804" v="36" actId="1076"/>
          <ac:picMkLst>
            <pc:docMk/>
            <pc:sldMk cId="0" sldId="257"/>
            <ac:picMk id="12" creationId="{00000000-0000-0000-0000-000000000000}"/>
          </ac:picMkLst>
        </pc:picChg>
        <pc:picChg chg="mod">
          <ac:chgData name="kim dasol" userId="104f79579b48a488" providerId="LiveId" clId="{087CAA40-F279-46F1-BA29-F520CC16750A}" dt="2021-03-31T00:02:44.684" v="32" actId="1076"/>
          <ac:picMkLst>
            <pc:docMk/>
            <pc:sldMk cId="0" sldId="257"/>
            <ac:picMk id="13" creationId="{00000000-0000-0000-0000-000000000000}"/>
          </ac:picMkLst>
        </pc:picChg>
        <pc:picChg chg="mod">
          <ac:chgData name="kim dasol" userId="104f79579b48a488" providerId="LiveId" clId="{087CAA40-F279-46F1-BA29-F520CC16750A}" dt="2021-03-31T00:03:29.044" v="37" actId="1076"/>
          <ac:picMkLst>
            <pc:docMk/>
            <pc:sldMk cId="0" sldId="257"/>
            <ac:picMk id="17" creationId="{00000000-0000-0000-0000-000000000000}"/>
          </ac:picMkLst>
        </pc:picChg>
        <pc:picChg chg="mod">
          <ac:chgData name="kim dasol" userId="104f79579b48a488" providerId="LiveId" clId="{087CAA40-F279-46F1-BA29-F520CC16750A}" dt="2021-03-31T00:02:37.428" v="31" actId="1076"/>
          <ac:picMkLst>
            <pc:docMk/>
            <pc:sldMk cId="0" sldId="257"/>
            <ac:picMk id="18" creationId="{00000000-0000-0000-0000-000000000000}"/>
          </ac:picMkLst>
        </pc:picChg>
        <pc:picChg chg="mod">
          <ac:chgData name="kim dasol" userId="104f79579b48a488" providerId="LiveId" clId="{087CAA40-F279-46F1-BA29-F520CC16750A}" dt="2021-03-31T00:03:40.308" v="38" actId="1076"/>
          <ac:picMkLst>
            <pc:docMk/>
            <pc:sldMk cId="0" sldId="257"/>
            <ac:picMk id="22" creationId="{00000000-0000-0000-0000-000000000000}"/>
          </ac:picMkLst>
        </pc:picChg>
        <pc:picChg chg="mod">
          <ac:chgData name="kim dasol" userId="104f79579b48a488" providerId="LiveId" clId="{087CAA40-F279-46F1-BA29-F520CC16750A}" dt="2021-03-31T00:02:53.452" v="33" actId="1076"/>
          <ac:picMkLst>
            <pc:docMk/>
            <pc:sldMk cId="0" sldId="257"/>
            <ac:picMk id="23" creationId="{00000000-0000-0000-0000-000000000000}"/>
          </ac:picMkLst>
        </pc:picChg>
        <pc:picChg chg="mod">
          <ac:chgData name="kim dasol" userId="104f79579b48a488" providerId="LiveId" clId="{087CAA40-F279-46F1-BA29-F520CC16750A}" dt="2021-03-31T00:03:47.773" v="39" actId="1076"/>
          <ac:picMkLst>
            <pc:docMk/>
            <pc:sldMk cId="0" sldId="257"/>
            <ac:picMk id="27" creationId="{00000000-0000-0000-0000-000000000000}"/>
          </ac:picMkLst>
        </pc:picChg>
        <pc:picChg chg="mod">
          <ac:chgData name="kim dasol" userId="104f79579b48a488" providerId="LiveId" clId="{087CAA40-F279-46F1-BA29-F520CC16750A}" dt="2021-03-31T00:03:01.877" v="34" actId="1076"/>
          <ac:picMkLst>
            <pc:docMk/>
            <pc:sldMk cId="0" sldId="257"/>
            <ac:picMk id="28" creationId="{00000000-0000-0000-0000-000000000000}"/>
          </ac:picMkLst>
        </pc:picChg>
        <pc:picChg chg="mod">
          <ac:chgData name="kim dasol" userId="104f79579b48a488" providerId="LiveId" clId="{087CAA40-F279-46F1-BA29-F520CC16750A}" dt="2021-03-31T00:03:58.301" v="40" actId="1076"/>
          <ac:picMkLst>
            <pc:docMk/>
            <pc:sldMk cId="0" sldId="257"/>
            <ac:picMk id="42" creationId="{00000000-0000-0000-0000-000000000000}"/>
          </ac:picMkLst>
        </pc:picChg>
        <pc:picChg chg="mod">
          <ac:chgData name="kim dasol" userId="104f79579b48a488" providerId="LiveId" clId="{087CAA40-F279-46F1-BA29-F520CC16750A}" dt="2021-03-31T00:03:16.932" v="35" actId="1076"/>
          <ac:picMkLst>
            <pc:docMk/>
            <pc:sldMk cId="0" sldId="257"/>
            <ac:picMk id="43" creationId="{00000000-0000-0000-0000-000000000000}"/>
          </ac:picMkLst>
        </pc:picChg>
      </pc:sldChg>
      <pc:sldChg chg="addSp delSp modSp del mod">
        <pc:chgData name="kim dasol" userId="104f79579b48a488" providerId="LiveId" clId="{087CAA40-F279-46F1-BA29-F520CC16750A}" dt="2021-03-31T01:59:19.321" v="565" actId="47"/>
        <pc:sldMkLst>
          <pc:docMk/>
          <pc:sldMk cId="0" sldId="258"/>
        </pc:sldMkLst>
        <pc:grpChg chg="add mod">
          <ac:chgData name="kim dasol" userId="104f79579b48a488" providerId="LiveId" clId="{087CAA40-F279-46F1-BA29-F520CC16750A}" dt="2021-03-31T01:59:08.455" v="564" actId="1076"/>
          <ac:grpSpMkLst>
            <pc:docMk/>
            <pc:sldMk cId="0" sldId="258"/>
            <ac:grpSpMk id="2" creationId="{79B7FCBC-ABB7-4226-8B04-9BE37B8CD997}"/>
          </ac:grpSpMkLst>
        </pc:grpChg>
        <pc:grpChg chg="add mod">
          <ac:chgData name="kim dasol" userId="104f79579b48a488" providerId="LiveId" clId="{087CAA40-F279-46F1-BA29-F520CC16750A}" dt="2021-03-31T01:59:00.574" v="561" actId="1076"/>
          <ac:grpSpMkLst>
            <pc:docMk/>
            <pc:sldMk cId="0" sldId="258"/>
            <ac:grpSpMk id="35" creationId="{C659C440-F5C0-4753-BB80-01040E77546B}"/>
          </ac:grpSpMkLst>
        </pc:grpChg>
        <pc:grpChg chg="del">
          <ac:chgData name="kim dasol" userId="104f79579b48a488" providerId="LiveId" clId="{087CAA40-F279-46F1-BA29-F520CC16750A}" dt="2021-03-31T00:05:31.648" v="48" actId="165"/>
          <ac:grpSpMkLst>
            <pc:docMk/>
            <pc:sldMk cId="0" sldId="258"/>
            <ac:grpSpMk id="1004" creationId="{00000000-0000-0000-0000-000000000000}"/>
          </ac:grpSpMkLst>
        </pc:grpChg>
        <pc:grpChg chg="mod topLvl">
          <ac:chgData name="kim dasol" userId="104f79579b48a488" providerId="LiveId" clId="{087CAA40-F279-46F1-BA29-F520CC16750A}" dt="2021-03-31T01:53:24.941" v="493" actId="164"/>
          <ac:grpSpMkLst>
            <pc:docMk/>
            <pc:sldMk cId="0" sldId="258"/>
            <ac:grpSpMk id="1005" creationId="{00000000-0000-0000-0000-000000000000}"/>
          </ac:grpSpMkLst>
        </pc:grpChg>
        <pc:grpChg chg="mod">
          <ac:chgData name="kim dasol" userId="104f79579b48a488" providerId="LiveId" clId="{087CAA40-F279-46F1-BA29-F520CC16750A}" dt="2021-03-31T00:05:31.648" v="48" actId="165"/>
          <ac:grpSpMkLst>
            <pc:docMk/>
            <pc:sldMk cId="0" sldId="258"/>
            <ac:grpSpMk id="1006" creationId="{00000000-0000-0000-0000-000000000000}"/>
          </ac:grpSpMkLst>
        </pc:grpChg>
        <pc:grpChg chg="mod">
          <ac:chgData name="kim dasol" userId="104f79579b48a488" providerId="LiveId" clId="{087CAA40-F279-46F1-BA29-F520CC16750A}" dt="2021-03-31T00:05:31.648" v="48" actId="165"/>
          <ac:grpSpMkLst>
            <pc:docMk/>
            <pc:sldMk cId="0" sldId="258"/>
            <ac:grpSpMk id="1007" creationId="{00000000-0000-0000-0000-000000000000}"/>
          </ac:grpSpMkLst>
        </pc:grpChg>
        <pc:grpChg chg="del">
          <ac:chgData name="kim dasol" userId="104f79579b48a488" providerId="LiveId" clId="{087CAA40-F279-46F1-BA29-F520CC16750A}" dt="2021-03-31T00:05:42.199" v="53" actId="165"/>
          <ac:grpSpMkLst>
            <pc:docMk/>
            <pc:sldMk cId="0" sldId="258"/>
            <ac:grpSpMk id="1008" creationId="{00000000-0000-0000-0000-000000000000}"/>
          </ac:grpSpMkLst>
        </pc:grpChg>
        <pc:grpChg chg="mod topLvl">
          <ac:chgData name="kim dasol" userId="104f79579b48a488" providerId="LiveId" clId="{087CAA40-F279-46F1-BA29-F520CC16750A}" dt="2021-03-31T01:53:24.941" v="493" actId="164"/>
          <ac:grpSpMkLst>
            <pc:docMk/>
            <pc:sldMk cId="0" sldId="258"/>
            <ac:grpSpMk id="1009" creationId="{00000000-0000-0000-0000-000000000000}"/>
          </ac:grpSpMkLst>
        </pc:grpChg>
        <pc:grpChg chg="mod">
          <ac:chgData name="kim dasol" userId="104f79579b48a488" providerId="LiveId" clId="{087CAA40-F279-46F1-BA29-F520CC16750A}" dt="2021-03-31T00:05:42.199" v="53" actId="165"/>
          <ac:grpSpMkLst>
            <pc:docMk/>
            <pc:sldMk cId="0" sldId="258"/>
            <ac:grpSpMk id="1010" creationId="{00000000-0000-0000-0000-000000000000}"/>
          </ac:grpSpMkLst>
        </pc:grpChg>
        <pc:grpChg chg="mod">
          <ac:chgData name="kim dasol" userId="104f79579b48a488" providerId="LiveId" clId="{087CAA40-F279-46F1-BA29-F520CC16750A}" dt="2021-03-31T00:05:42.199" v="53" actId="165"/>
          <ac:grpSpMkLst>
            <pc:docMk/>
            <pc:sldMk cId="0" sldId="258"/>
            <ac:grpSpMk id="1011" creationId="{00000000-0000-0000-0000-000000000000}"/>
          </ac:grpSpMkLst>
        </pc:grpChg>
        <pc:grpChg chg="mod">
          <ac:chgData name="kim dasol" userId="104f79579b48a488" providerId="LiveId" clId="{087CAA40-F279-46F1-BA29-F520CC16750A}" dt="2021-03-31T01:53:24.941" v="493" actId="164"/>
          <ac:grpSpMkLst>
            <pc:docMk/>
            <pc:sldMk cId="0" sldId="258"/>
            <ac:grpSpMk id="1012" creationId="{00000000-0000-0000-0000-000000000000}"/>
          </ac:grpSpMkLst>
        </pc:grpChg>
        <pc:picChg chg="add del mod">
          <ac:chgData name="kim dasol" userId="104f79579b48a488" providerId="LiveId" clId="{087CAA40-F279-46F1-BA29-F520CC16750A}" dt="2021-03-31T01:58:53.280" v="556" actId="478"/>
          <ac:picMkLst>
            <pc:docMk/>
            <pc:sldMk cId="0" sldId="258"/>
            <ac:picMk id="5" creationId="{E0A40E30-A2B7-4133-9682-47F0B7A637D0}"/>
          </ac:picMkLst>
        </pc:picChg>
        <pc:picChg chg="mod topLvl">
          <ac:chgData name="kim dasol" userId="104f79579b48a488" providerId="LiveId" clId="{087CAA40-F279-46F1-BA29-F520CC16750A}" dt="2021-03-31T01:53:24.941" v="493" actId="164"/>
          <ac:picMkLst>
            <pc:docMk/>
            <pc:sldMk cId="0" sldId="258"/>
            <ac:picMk id="13" creationId="{00000000-0000-0000-0000-000000000000}"/>
          </ac:picMkLst>
        </pc:picChg>
        <pc:picChg chg="mod">
          <ac:chgData name="kim dasol" userId="104f79579b48a488" providerId="LiveId" clId="{087CAA40-F279-46F1-BA29-F520CC16750A}" dt="2021-03-31T00:05:31.648" v="48" actId="165"/>
          <ac:picMkLst>
            <pc:docMk/>
            <pc:sldMk cId="0" sldId="258"/>
            <ac:picMk id="16" creationId="{00000000-0000-0000-0000-000000000000}"/>
          </ac:picMkLst>
        </pc:picChg>
        <pc:picChg chg="mod">
          <ac:chgData name="kim dasol" userId="104f79579b48a488" providerId="LiveId" clId="{087CAA40-F279-46F1-BA29-F520CC16750A}" dt="2021-03-31T00:05:31.648" v="48" actId="165"/>
          <ac:picMkLst>
            <pc:docMk/>
            <pc:sldMk cId="0" sldId="258"/>
            <ac:picMk id="19" creationId="{00000000-0000-0000-0000-000000000000}"/>
          </ac:picMkLst>
        </pc:picChg>
        <pc:picChg chg="mod">
          <ac:chgData name="kim dasol" userId="104f79579b48a488" providerId="LiveId" clId="{087CAA40-F279-46F1-BA29-F520CC16750A}" dt="2021-03-31T00:05:31.648" v="48" actId="165"/>
          <ac:picMkLst>
            <pc:docMk/>
            <pc:sldMk cId="0" sldId="258"/>
            <ac:picMk id="21" creationId="{00000000-0000-0000-0000-000000000000}"/>
          </ac:picMkLst>
        </pc:picChg>
        <pc:picChg chg="mod">
          <ac:chgData name="kim dasol" userId="104f79579b48a488" providerId="LiveId" clId="{087CAA40-F279-46F1-BA29-F520CC16750A}" dt="2021-03-31T00:05:42.199" v="53" actId="165"/>
          <ac:picMkLst>
            <pc:docMk/>
            <pc:sldMk cId="0" sldId="258"/>
            <ac:picMk id="27" creationId="{00000000-0000-0000-0000-000000000000}"/>
          </ac:picMkLst>
        </pc:picChg>
        <pc:picChg chg="mod">
          <ac:chgData name="kim dasol" userId="104f79579b48a488" providerId="LiveId" clId="{087CAA40-F279-46F1-BA29-F520CC16750A}" dt="2021-03-31T00:05:42.199" v="53" actId="165"/>
          <ac:picMkLst>
            <pc:docMk/>
            <pc:sldMk cId="0" sldId="258"/>
            <ac:picMk id="30" creationId="{00000000-0000-0000-0000-000000000000}"/>
          </ac:picMkLst>
        </pc:picChg>
        <pc:picChg chg="mod">
          <ac:chgData name="kim dasol" userId="104f79579b48a488" providerId="LiveId" clId="{087CAA40-F279-46F1-BA29-F520CC16750A}" dt="2021-03-31T00:05:42.199" v="53" actId="165"/>
          <ac:picMkLst>
            <pc:docMk/>
            <pc:sldMk cId="0" sldId="258"/>
            <ac:picMk id="32" creationId="{00000000-0000-0000-0000-000000000000}"/>
          </ac:picMkLst>
        </pc:picChg>
        <pc:picChg chg="mod topLvl">
          <ac:chgData name="kim dasol" userId="104f79579b48a488" providerId="LiveId" clId="{087CAA40-F279-46F1-BA29-F520CC16750A}" dt="2021-03-31T01:53:24.941" v="493" actId="164"/>
          <ac:picMkLst>
            <pc:docMk/>
            <pc:sldMk cId="0" sldId="258"/>
            <ac:picMk id="34" creationId="{00000000-0000-0000-0000-000000000000}"/>
          </ac:picMkLst>
        </pc:picChg>
        <pc:picChg chg="add mod">
          <ac:chgData name="kim dasol" userId="104f79579b48a488" providerId="LiveId" clId="{087CAA40-F279-46F1-BA29-F520CC16750A}" dt="2021-03-31T01:58:50.394" v="554"/>
          <ac:picMkLst>
            <pc:docMk/>
            <pc:sldMk cId="0" sldId="258"/>
            <ac:picMk id="36" creationId="{3A41D82E-1758-44AE-A693-26F89756EECC}"/>
          </ac:picMkLst>
        </pc:picChg>
        <pc:picChg chg="mod">
          <ac:chgData name="kim dasol" userId="104f79579b48a488" providerId="LiveId" clId="{087CAA40-F279-46F1-BA29-F520CC16750A}" dt="2021-03-31T01:53:24.941" v="493" actId="164"/>
          <ac:picMkLst>
            <pc:docMk/>
            <pc:sldMk cId="0" sldId="258"/>
            <ac:picMk id="45" creationId="{00000000-0000-0000-0000-000000000000}"/>
          </ac:picMkLst>
        </pc:picChg>
      </pc:sldChg>
      <pc:sldChg chg="addSp delSp modSp mod">
        <pc:chgData name="kim dasol" userId="104f79579b48a488" providerId="LiveId" clId="{087CAA40-F279-46F1-BA29-F520CC16750A}" dt="2021-03-31T00:13:30.286" v="170" actId="1037"/>
        <pc:sldMkLst>
          <pc:docMk/>
          <pc:sldMk cId="0" sldId="259"/>
        </pc:sldMkLst>
        <pc:grpChg chg="add del mod">
          <ac:chgData name="kim dasol" userId="104f79579b48a488" providerId="LiveId" clId="{087CAA40-F279-46F1-BA29-F520CC16750A}" dt="2021-03-31T00:11:04.742" v="121" actId="165"/>
          <ac:grpSpMkLst>
            <pc:docMk/>
            <pc:sldMk cId="0" sldId="259"/>
            <ac:grpSpMk id="2" creationId="{D991A3AE-51BE-4309-9E43-758C7685CF2C}"/>
          </ac:grpSpMkLst>
        </pc:grpChg>
        <pc:grpChg chg="mod">
          <ac:chgData name="kim dasol" userId="104f79579b48a488" providerId="LiveId" clId="{087CAA40-F279-46F1-BA29-F520CC16750A}" dt="2021-03-31T00:09:07.646" v="118" actId="1076"/>
          <ac:grpSpMkLst>
            <pc:docMk/>
            <pc:sldMk cId="0" sldId="259"/>
            <ac:grpSpMk id="1001" creationId="{00000000-0000-0000-0000-000000000000}"/>
          </ac:grpSpMkLst>
        </pc:grpChg>
        <pc:grpChg chg="mod">
          <ac:chgData name="kim dasol" userId="104f79579b48a488" providerId="LiveId" clId="{087CAA40-F279-46F1-BA29-F520CC16750A}" dt="2021-03-31T00:08:44.228" v="113" actId="1076"/>
          <ac:grpSpMkLst>
            <pc:docMk/>
            <pc:sldMk cId="0" sldId="259"/>
            <ac:grpSpMk id="1010" creationId="{00000000-0000-0000-0000-000000000000}"/>
          </ac:grpSpMkLst>
        </pc:grpChg>
        <pc:grpChg chg="del mod">
          <ac:chgData name="kim dasol" userId="104f79579b48a488" providerId="LiveId" clId="{087CAA40-F279-46F1-BA29-F520CC16750A}" dt="2021-03-31T00:09:35.731" v="119" actId="165"/>
          <ac:grpSpMkLst>
            <pc:docMk/>
            <pc:sldMk cId="0" sldId="259"/>
            <ac:grpSpMk id="1011" creationId="{00000000-0000-0000-0000-000000000000}"/>
          </ac:grpSpMkLst>
        </pc:grpChg>
        <pc:grpChg chg="del mod">
          <ac:chgData name="kim dasol" userId="104f79579b48a488" providerId="LiveId" clId="{087CAA40-F279-46F1-BA29-F520CC16750A}" dt="2021-03-31T00:11:52.102" v="147" actId="165"/>
          <ac:grpSpMkLst>
            <pc:docMk/>
            <pc:sldMk cId="0" sldId="259"/>
            <ac:grpSpMk id="1012" creationId="{00000000-0000-0000-0000-000000000000}"/>
          </ac:grpSpMkLst>
        </pc:grpChg>
        <pc:grpChg chg="mod">
          <ac:chgData name="kim dasol" userId="104f79579b48a488" providerId="LiveId" clId="{087CAA40-F279-46F1-BA29-F520CC16750A}" dt="2021-03-31T00:09:01.740" v="116" actId="1076"/>
          <ac:grpSpMkLst>
            <pc:docMk/>
            <pc:sldMk cId="0" sldId="259"/>
            <ac:grpSpMk id="1013" creationId="{00000000-0000-0000-0000-000000000000}"/>
          </ac:grpSpMkLst>
        </pc:grpChg>
        <pc:picChg chg="mod topLvl">
          <ac:chgData name="kim dasol" userId="104f79579b48a488" providerId="LiveId" clId="{087CAA40-F279-46F1-BA29-F520CC16750A}" dt="2021-03-31T00:11:37.671" v="146" actId="1076"/>
          <ac:picMkLst>
            <pc:docMk/>
            <pc:sldMk cId="0" sldId="259"/>
            <ac:picMk id="34" creationId="{00000000-0000-0000-0000-000000000000}"/>
          </ac:picMkLst>
        </pc:picChg>
        <pc:picChg chg="mod topLvl">
          <ac:chgData name="kim dasol" userId="104f79579b48a488" providerId="LiveId" clId="{087CAA40-F279-46F1-BA29-F520CC16750A}" dt="2021-03-31T00:11:04.742" v="121" actId="165"/>
          <ac:picMkLst>
            <pc:docMk/>
            <pc:sldMk cId="0" sldId="259"/>
            <ac:picMk id="35" creationId="{00000000-0000-0000-0000-000000000000}"/>
          </ac:picMkLst>
        </pc:picChg>
        <pc:picChg chg="mod topLvl">
          <ac:chgData name="kim dasol" userId="104f79579b48a488" providerId="LiveId" clId="{087CAA40-F279-46F1-BA29-F520CC16750A}" dt="2021-03-31T00:13:11.016" v="169" actId="1038"/>
          <ac:picMkLst>
            <pc:docMk/>
            <pc:sldMk cId="0" sldId="259"/>
            <ac:picMk id="38" creationId="{00000000-0000-0000-0000-000000000000}"/>
          </ac:picMkLst>
        </pc:picChg>
        <pc:picChg chg="mod topLvl">
          <ac:chgData name="kim dasol" userId="104f79579b48a488" providerId="LiveId" clId="{087CAA40-F279-46F1-BA29-F520CC16750A}" dt="2021-03-31T00:13:30.286" v="170" actId="1037"/>
          <ac:picMkLst>
            <pc:docMk/>
            <pc:sldMk cId="0" sldId="259"/>
            <ac:picMk id="39" creationId="{00000000-0000-0000-0000-000000000000}"/>
          </ac:picMkLst>
        </pc:picChg>
      </pc:sldChg>
      <pc:sldChg chg="del">
        <pc:chgData name="kim dasol" userId="104f79579b48a488" providerId="LiveId" clId="{087CAA40-F279-46F1-BA29-F520CC16750A}" dt="2021-03-31T00:19:40.296" v="231" actId="47"/>
        <pc:sldMkLst>
          <pc:docMk/>
          <pc:sldMk cId="0" sldId="260"/>
        </pc:sldMkLst>
      </pc:sldChg>
      <pc:sldChg chg="addSp delSp modSp del mod">
        <pc:chgData name="kim dasol" userId="104f79579b48a488" providerId="LiveId" clId="{087CAA40-F279-46F1-BA29-F520CC16750A}" dt="2021-03-31T01:51:17.629" v="490" actId="47"/>
        <pc:sldMkLst>
          <pc:docMk/>
          <pc:sldMk cId="0" sldId="261"/>
        </pc:sldMkLst>
        <pc:grpChg chg="del mod">
          <ac:chgData name="kim dasol" userId="104f79579b48a488" providerId="LiveId" clId="{087CAA40-F279-46F1-BA29-F520CC16750A}" dt="2021-03-31T00:34:54.639" v="246" actId="478"/>
          <ac:grpSpMkLst>
            <pc:docMk/>
            <pc:sldMk cId="0" sldId="261"/>
            <ac:grpSpMk id="1006" creationId="{00000000-0000-0000-0000-000000000000}"/>
          </ac:grpSpMkLst>
        </pc:grpChg>
        <pc:grpChg chg="mod">
          <ac:chgData name="kim dasol" userId="104f79579b48a488" providerId="LiveId" clId="{087CAA40-F279-46F1-BA29-F520CC16750A}" dt="2021-03-31T00:30:25.054" v="236" actId="1038"/>
          <ac:grpSpMkLst>
            <pc:docMk/>
            <pc:sldMk cId="0" sldId="261"/>
            <ac:grpSpMk id="1018" creationId="{00000000-0000-0000-0000-000000000000}"/>
          </ac:grpSpMkLst>
        </pc:grpChg>
        <pc:picChg chg="add del mod">
          <ac:chgData name="kim dasol" userId="104f79579b48a488" providerId="LiveId" clId="{087CAA40-F279-46F1-BA29-F520CC16750A}" dt="2021-03-31T00:34:53.819" v="245" actId="478"/>
          <ac:picMkLst>
            <pc:docMk/>
            <pc:sldMk cId="0" sldId="261"/>
            <ac:picMk id="4" creationId="{A1F8AB00-7AB2-4ED7-B3D4-B00D5B6887CD}"/>
          </ac:picMkLst>
        </pc:picChg>
        <pc:picChg chg="add mod">
          <ac:chgData name="kim dasol" userId="104f79579b48a488" providerId="LiveId" clId="{087CAA40-F279-46F1-BA29-F520CC16750A}" dt="2021-03-31T00:37:33.468" v="253" actId="207"/>
          <ac:picMkLst>
            <pc:docMk/>
            <pc:sldMk cId="0" sldId="261"/>
            <ac:picMk id="7" creationId="{87598B67-ED7A-4D6D-805C-975840DC8563}"/>
          </ac:picMkLst>
        </pc:picChg>
        <pc:picChg chg="mod">
          <ac:chgData name="kim dasol" userId="104f79579b48a488" providerId="LiveId" clId="{087CAA40-F279-46F1-BA29-F520CC16750A}" dt="2021-03-31T00:30:25.054" v="236" actId="1038"/>
          <ac:picMkLst>
            <pc:docMk/>
            <pc:sldMk cId="0" sldId="261"/>
            <ac:picMk id="61" creationId="{00000000-0000-0000-0000-000000000000}"/>
          </ac:picMkLst>
        </pc:picChg>
        <pc:picChg chg="mod">
          <ac:chgData name="kim dasol" userId="104f79579b48a488" providerId="LiveId" clId="{087CAA40-F279-46F1-BA29-F520CC16750A}" dt="2021-03-31T00:30:42.921" v="240" actId="1038"/>
          <ac:picMkLst>
            <pc:docMk/>
            <pc:sldMk cId="0" sldId="261"/>
            <ac:picMk id="65" creationId="{00000000-0000-0000-0000-000000000000}"/>
          </ac:picMkLst>
        </pc:picChg>
        <pc:picChg chg="add del mod">
          <ac:chgData name="kim dasol" userId="104f79579b48a488" providerId="LiveId" clId="{087CAA40-F279-46F1-BA29-F520CC16750A}" dt="2021-03-31T00:46:57.434" v="260" actId="478"/>
          <ac:picMkLst>
            <pc:docMk/>
            <pc:sldMk cId="0" sldId="261"/>
            <ac:picMk id="1026" creationId="{D2855769-AB21-45D8-91A8-84A44530BC7C}"/>
          </ac:picMkLst>
        </pc:picChg>
      </pc:sldChg>
      <pc:sldChg chg="addSp delSp modSp mod">
        <pc:chgData name="kim dasol" userId="104f79579b48a488" providerId="LiveId" clId="{087CAA40-F279-46F1-BA29-F520CC16750A}" dt="2021-03-31T01:51:09.766" v="489" actId="1036"/>
        <pc:sldMkLst>
          <pc:docMk/>
          <pc:sldMk cId="0" sldId="262"/>
        </pc:sldMkLst>
        <pc:picChg chg="del">
          <ac:chgData name="kim dasol" userId="104f79579b48a488" providerId="LiveId" clId="{087CAA40-F279-46F1-BA29-F520CC16750A}" dt="2021-03-31T01:49:35.930" v="465" actId="478"/>
          <ac:picMkLst>
            <pc:docMk/>
            <pc:sldMk cId="0" sldId="262"/>
            <ac:picMk id="63" creationId="{00000000-0000-0000-0000-000000000000}"/>
          </ac:picMkLst>
        </pc:picChg>
        <pc:picChg chg="del">
          <ac:chgData name="kim dasol" userId="104f79579b48a488" providerId="LiveId" clId="{087CAA40-F279-46F1-BA29-F520CC16750A}" dt="2021-03-31T01:46:22.172" v="461" actId="478"/>
          <ac:picMkLst>
            <pc:docMk/>
            <pc:sldMk cId="0" sldId="262"/>
            <ac:picMk id="64" creationId="{00000000-0000-0000-0000-000000000000}"/>
          </ac:picMkLst>
        </pc:picChg>
        <pc:picChg chg="del">
          <ac:chgData name="kim dasol" userId="104f79579b48a488" providerId="LiveId" clId="{087CAA40-F279-46F1-BA29-F520CC16750A}" dt="2021-03-31T01:49:56.191" v="469" actId="478"/>
          <ac:picMkLst>
            <pc:docMk/>
            <pc:sldMk cId="0" sldId="262"/>
            <ac:picMk id="65" creationId="{00000000-0000-0000-0000-000000000000}"/>
          </ac:picMkLst>
        </pc:picChg>
        <pc:picChg chg="add mod ord">
          <ac:chgData name="kim dasol" userId="104f79579b48a488" providerId="LiveId" clId="{087CAA40-F279-46F1-BA29-F520CC16750A}" dt="2021-03-31T01:49:34.080" v="464" actId="167"/>
          <ac:picMkLst>
            <pc:docMk/>
            <pc:sldMk cId="0" sldId="262"/>
            <ac:picMk id="66" creationId="{B4F5EA9C-4510-41EE-8EC0-E9579A430227}"/>
          </ac:picMkLst>
        </pc:picChg>
        <pc:picChg chg="add mod ord">
          <ac:chgData name="kim dasol" userId="104f79579b48a488" providerId="LiveId" clId="{087CAA40-F279-46F1-BA29-F520CC16750A}" dt="2021-03-31T01:50:51.442" v="481" actId="1036"/>
          <ac:picMkLst>
            <pc:docMk/>
            <pc:sldMk cId="0" sldId="262"/>
            <ac:picMk id="68" creationId="{BF27F172-226A-464E-A379-358474EA4E99}"/>
          </ac:picMkLst>
        </pc:picChg>
        <pc:picChg chg="mod">
          <ac:chgData name="kim dasol" userId="104f79579b48a488" providerId="LiveId" clId="{087CAA40-F279-46F1-BA29-F520CC16750A}" dt="2021-03-31T01:51:09.766" v="489" actId="1036"/>
          <ac:picMkLst>
            <pc:docMk/>
            <pc:sldMk cId="0" sldId="262"/>
            <ac:picMk id="85" creationId="{00000000-0000-0000-0000-000000000000}"/>
          </ac:picMkLst>
        </pc:picChg>
        <pc:picChg chg="mod">
          <ac:chgData name="kim dasol" userId="104f79579b48a488" providerId="LiveId" clId="{087CAA40-F279-46F1-BA29-F520CC16750A}" dt="2021-03-31T01:51:07.077" v="488" actId="1036"/>
          <ac:picMkLst>
            <pc:docMk/>
            <pc:sldMk cId="0" sldId="262"/>
            <ac:picMk id="87" creationId="{00000000-0000-0000-0000-000000000000}"/>
          </ac:picMkLst>
        </pc:picChg>
        <pc:picChg chg="mod">
          <ac:chgData name="kim dasol" userId="104f79579b48a488" providerId="LiveId" clId="{087CAA40-F279-46F1-BA29-F520CC16750A}" dt="2021-03-31T01:50:51.442" v="481" actId="1036"/>
          <ac:picMkLst>
            <pc:docMk/>
            <pc:sldMk cId="0" sldId="262"/>
            <ac:picMk id="92" creationId="{00000000-0000-0000-0000-000000000000}"/>
          </ac:picMkLst>
        </pc:picChg>
      </pc:sldChg>
      <pc:sldChg chg="addSp delSp modSp add mod">
        <pc:chgData name="kim dasol" userId="104f79579b48a488" providerId="LiveId" clId="{087CAA40-F279-46F1-BA29-F520CC16750A}" dt="2021-03-31T00:04:59.794" v="46" actId="167"/>
        <pc:sldMkLst>
          <pc:docMk/>
          <pc:sldMk cId="476549025" sldId="265"/>
        </pc:sldMkLst>
        <pc:grpChg chg="del">
          <ac:chgData name="kim dasol" userId="104f79579b48a488" providerId="LiveId" clId="{087CAA40-F279-46F1-BA29-F520CC16750A}" dt="2021-03-31T00:04:19.323" v="42" actId="478"/>
          <ac:grpSpMkLst>
            <pc:docMk/>
            <pc:sldMk cId="476549025" sldId="265"/>
            <ac:grpSpMk id="1001" creationId="{00000000-0000-0000-0000-000000000000}"/>
          </ac:grpSpMkLst>
        </pc:grpChg>
        <pc:graphicFrameChg chg="del">
          <ac:chgData name="kim dasol" userId="104f79579b48a488" providerId="LiveId" clId="{087CAA40-F279-46F1-BA29-F520CC16750A}" dt="2021-03-31T00:04:21.994" v="43" actId="478"/>
          <ac:graphicFrameMkLst>
            <pc:docMk/>
            <pc:sldMk cId="476549025" sldId="265"/>
            <ac:graphicFrameMk id="2" creationId="{845BFDB9-A797-46EA-9A37-9FDFFD6C264F}"/>
          </ac:graphicFrameMkLst>
        </pc:graphicFrameChg>
        <pc:picChg chg="mod">
          <ac:chgData name="kim dasol" userId="104f79579b48a488" providerId="LiveId" clId="{087CAA40-F279-46F1-BA29-F520CC16750A}" dt="2021-03-31T00:04:40.131" v="44" actId="1035"/>
          <ac:picMkLst>
            <pc:docMk/>
            <pc:sldMk cId="476549025" sldId="265"/>
            <ac:picMk id="22" creationId="{00000000-0000-0000-0000-000000000000}"/>
          </ac:picMkLst>
        </pc:picChg>
        <pc:picChg chg="mod">
          <ac:chgData name="kim dasol" userId="104f79579b48a488" providerId="LiveId" clId="{087CAA40-F279-46F1-BA29-F520CC16750A}" dt="2021-03-31T00:04:40.131" v="44" actId="1035"/>
          <ac:picMkLst>
            <pc:docMk/>
            <pc:sldMk cId="476549025" sldId="265"/>
            <ac:picMk id="23" creationId="{00000000-0000-0000-0000-000000000000}"/>
          </ac:picMkLst>
        </pc:picChg>
        <pc:picChg chg="add mod ord">
          <ac:chgData name="kim dasol" userId="104f79579b48a488" providerId="LiveId" clId="{087CAA40-F279-46F1-BA29-F520CC16750A}" dt="2021-03-31T00:04:59.794" v="46" actId="167"/>
          <ac:picMkLst>
            <pc:docMk/>
            <pc:sldMk cId="476549025" sldId="265"/>
            <ac:picMk id="35" creationId="{88FDC111-7C46-42F9-BC1A-4410BF891DA4}"/>
          </ac:picMkLst>
        </pc:picChg>
      </pc:sldChg>
      <pc:sldChg chg="addSp delSp modSp add mod">
        <pc:chgData name="kim dasol" userId="104f79579b48a488" providerId="LiveId" clId="{087CAA40-F279-46F1-BA29-F520CC16750A}" dt="2021-03-31T01:30:59.061" v="262" actId="1038"/>
        <pc:sldMkLst>
          <pc:docMk/>
          <pc:sldMk cId="2435783347" sldId="266"/>
        </pc:sldMkLst>
        <pc:grpChg chg="add mod ord">
          <ac:chgData name="kim dasol" userId="104f79579b48a488" providerId="LiveId" clId="{087CAA40-F279-46F1-BA29-F520CC16750A}" dt="2021-03-31T00:14:44.534" v="183" actId="1037"/>
          <ac:grpSpMkLst>
            <pc:docMk/>
            <pc:sldMk cId="2435783347" sldId="266"/>
            <ac:grpSpMk id="32" creationId="{A12AAE94-85B7-446C-B08C-207230E11E41}"/>
          </ac:grpSpMkLst>
        </pc:grpChg>
        <pc:grpChg chg="add del mod ord">
          <ac:chgData name="kim dasol" userId="104f79579b48a488" providerId="LiveId" clId="{087CAA40-F279-46F1-BA29-F520CC16750A}" dt="2021-03-31T00:19:10.197" v="229" actId="478"/>
          <ac:grpSpMkLst>
            <pc:docMk/>
            <pc:sldMk cId="2435783347" sldId="266"/>
            <ac:grpSpMk id="41" creationId="{593AC676-9F5B-437A-A4C7-2DDCD4CC3708}"/>
          </ac:grpSpMkLst>
        </pc:grpChg>
        <pc:grpChg chg="del">
          <ac:chgData name="kim dasol" userId="104f79579b48a488" providerId="LiveId" clId="{087CAA40-F279-46F1-BA29-F520CC16750A}" dt="2021-03-31T00:19:49.190" v="232" actId="478"/>
          <ac:grpSpMkLst>
            <pc:docMk/>
            <pc:sldMk cId="2435783347" sldId="266"/>
            <ac:grpSpMk id="1001" creationId="{00000000-0000-0000-0000-000000000000}"/>
          </ac:grpSpMkLst>
        </pc:grpChg>
        <pc:grpChg chg="del">
          <ac:chgData name="kim dasol" userId="104f79579b48a488" providerId="LiveId" clId="{087CAA40-F279-46F1-BA29-F520CC16750A}" dt="2021-03-31T00:14:38.544" v="182" actId="478"/>
          <ac:grpSpMkLst>
            <pc:docMk/>
            <pc:sldMk cId="2435783347" sldId="266"/>
            <ac:grpSpMk id="1010" creationId="{00000000-0000-0000-0000-000000000000}"/>
          </ac:grpSpMkLst>
        </pc:grpChg>
        <pc:grpChg chg="del">
          <ac:chgData name="kim dasol" userId="104f79579b48a488" providerId="LiveId" clId="{087CAA40-F279-46F1-BA29-F520CC16750A}" dt="2021-03-31T00:19:15.532" v="230" actId="478"/>
          <ac:grpSpMkLst>
            <pc:docMk/>
            <pc:sldMk cId="2435783347" sldId="266"/>
            <ac:grpSpMk id="1013" creationId="{00000000-0000-0000-0000-000000000000}"/>
          </ac:grpSpMkLst>
        </pc:grpChg>
        <pc:picChg chg="del topLvl">
          <ac:chgData name="kim dasol" userId="104f79579b48a488" providerId="LiveId" clId="{087CAA40-F279-46F1-BA29-F520CC16750A}" dt="2021-03-31T00:19:49.190" v="232" actId="478"/>
          <ac:picMkLst>
            <pc:docMk/>
            <pc:sldMk cId="2435783347" sldId="266"/>
            <ac:picMk id="3" creationId="{00000000-0000-0000-0000-000000000000}"/>
          </ac:picMkLst>
        </pc:picChg>
        <pc:picChg chg="add mod ord">
          <ac:chgData name="kim dasol" userId="104f79579b48a488" providerId="LiveId" clId="{087CAA40-F279-46F1-BA29-F520CC16750A}" dt="2021-03-31T01:30:59.061" v="262" actId="1038"/>
          <ac:picMkLst>
            <pc:docMk/>
            <pc:sldMk cId="2435783347" sldId="266"/>
            <ac:picMk id="30" creationId="{D40994F5-902D-460D-9437-25602642B20D}"/>
          </ac:picMkLst>
        </pc:picChg>
        <pc:picChg chg="mod">
          <ac:chgData name="kim dasol" userId="104f79579b48a488" providerId="LiveId" clId="{087CAA40-F279-46F1-BA29-F520CC16750A}" dt="2021-03-31T00:14:15.403" v="175"/>
          <ac:picMkLst>
            <pc:docMk/>
            <pc:sldMk cId="2435783347" sldId="266"/>
            <ac:picMk id="33" creationId="{6EFE39A7-22B1-4D89-B791-51510A68DA8B}"/>
          </ac:picMkLst>
        </pc:picChg>
        <pc:picChg chg="del">
          <ac:chgData name="kim dasol" userId="104f79579b48a488" providerId="LiveId" clId="{087CAA40-F279-46F1-BA29-F520CC16750A}" dt="2021-03-31T00:13:56.529" v="174" actId="478"/>
          <ac:picMkLst>
            <pc:docMk/>
            <pc:sldMk cId="2435783347" sldId="266"/>
            <ac:picMk id="34" creationId="{00000000-0000-0000-0000-000000000000}"/>
          </ac:picMkLst>
        </pc:picChg>
        <pc:picChg chg="del">
          <ac:chgData name="kim dasol" userId="104f79579b48a488" providerId="LiveId" clId="{087CAA40-F279-46F1-BA29-F520CC16750A}" dt="2021-03-31T00:17:42.240" v="195" actId="478"/>
          <ac:picMkLst>
            <pc:docMk/>
            <pc:sldMk cId="2435783347" sldId="266"/>
            <ac:picMk id="35" creationId="{00000000-0000-0000-0000-000000000000}"/>
          </ac:picMkLst>
        </pc:picChg>
        <pc:picChg chg="add mod ord">
          <ac:chgData name="kim dasol" userId="104f79579b48a488" providerId="LiveId" clId="{087CAA40-F279-46F1-BA29-F520CC16750A}" dt="2021-03-31T00:17:39.121" v="194" actId="167"/>
          <ac:picMkLst>
            <pc:docMk/>
            <pc:sldMk cId="2435783347" sldId="266"/>
            <ac:picMk id="36" creationId="{1FD06C24-C777-4E69-957F-8B02FEA8DDB7}"/>
          </ac:picMkLst>
        </pc:picChg>
        <pc:picChg chg="add mod ord">
          <ac:chgData name="kim dasol" userId="104f79579b48a488" providerId="LiveId" clId="{087CAA40-F279-46F1-BA29-F520CC16750A}" dt="2021-03-31T00:18:08.465" v="203" actId="167"/>
          <ac:picMkLst>
            <pc:docMk/>
            <pc:sldMk cId="2435783347" sldId="266"/>
            <ac:picMk id="37" creationId="{D3DDCF9A-142A-4655-8073-6A77CFB4FB44}"/>
          </ac:picMkLst>
        </pc:picChg>
        <pc:picChg chg="add del">
          <ac:chgData name="kim dasol" userId="104f79579b48a488" providerId="LiveId" clId="{087CAA40-F279-46F1-BA29-F520CC16750A}" dt="2021-03-31T00:18:45.836" v="218" actId="478"/>
          <ac:picMkLst>
            <pc:docMk/>
            <pc:sldMk cId="2435783347" sldId="266"/>
            <ac:picMk id="38" creationId="{00000000-0000-0000-0000-000000000000}"/>
          </ac:picMkLst>
        </pc:picChg>
        <pc:picChg chg="del">
          <ac:chgData name="kim dasol" userId="104f79579b48a488" providerId="LiveId" clId="{087CAA40-F279-46F1-BA29-F520CC16750A}" dt="2021-03-31T00:18:12.674" v="204" actId="478"/>
          <ac:picMkLst>
            <pc:docMk/>
            <pc:sldMk cId="2435783347" sldId="266"/>
            <ac:picMk id="39" creationId="{00000000-0000-0000-0000-000000000000}"/>
          </ac:picMkLst>
        </pc:picChg>
        <pc:picChg chg="add mod ord">
          <ac:chgData name="kim dasol" userId="104f79579b48a488" providerId="LiveId" clId="{087CAA40-F279-46F1-BA29-F520CC16750A}" dt="2021-03-31T00:18:28.385" v="215" actId="167"/>
          <ac:picMkLst>
            <pc:docMk/>
            <pc:sldMk cId="2435783347" sldId="266"/>
            <ac:picMk id="40" creationId="{840C5FA6-6892-4851-9520-AAAAFE03D461}"/>
          </ac:picMkLst>
        </pc:picChg>
        <pc:picChg chg="mod">
          <ac:chgData name="kim dasol" userId="104f79579b48a488" providerId="LiveId" clId="{087CAA40-F279-46F1-BA29-F520CC16750A}" dt="2021-03-31T00:19:02.075" v="224" actId="14100"/>
          <ac:picMkLst>
            <pc:docMk/>
            <pc:sldMk cId="2435783347" sldId="266"/>
            <ac:picMk id="43" creationId="{D89E93F0-A92E-416B-B5B2-C055220A4F78}"/>
          </ac:picMkLst>
        </pc:picChg>
      </pc:sldChg>
      <pc:sldChg chg="addSp delSp modSp add mod">
        <pc:chgData name="kim dasol" userId="104f79579b48a488" providerId="LiveId" clId="{087CAA40-F279-46F1-BA29-F520CC16750A}" dt="2021-03-31T01:50:37.889" v="473" actId="1037"/>
        <pc:sldMkLst>
          <pc:docMk/>
          <pc:sldMk cId="3292480690" sldId="267"/>
        </pc:sldMkLst>
        <pc:grpChg chg="add mod">
          <ac:chgData name="kim dasol" userId="104f79579b48a488" providerId="LiveId" clId="{087CAA40-F279-46F1-BA29-F520CC16750A}" dt="2021-03-31T01:32:06.788" v="266" actId="164"/>
          <ac:grpSpMkLst>
            <pc:docMk/>
            <pc:sldMk cId="3292480690" sldId="267"/>
            <ac:grpSpMk id="2" creationId="{4E7DFC21-C823-4E59-80B1-4C6A8696E566}"/>
          </ac:grpSpMkLst>
        </pc:grpChg>
        <pc:grpChg chg="add mod">
          <ac:chgData name="kim dasol" userId="104f79579b48a488" providerId="LiveId" clId="{087CAA40-F279-46F1-BA29-F520CC16750A}" dt="2021-03-31T01:32:06.788" v="266" actId="164"/>
          <ac:grpSpMkLst>
            <pc:docMk/>
            <pc:sldMk cId="3292480690" sldId="267"/>
            <ac:grpSpMk id="4" creationId="{6471374A-FE03-4004-A63D-D090CBCA85FB}"/>
          </ac:grpSpMkLst>
        </pc:grpChg>
        <pc:grpChg chg="add mod">
          <ac:chgData name="kim dasol" userId="104f79579b48a488" providerId="LiveId" clId="{087CAA40-F279-46F1-BA29-F520CC16750A}" dt="2021-03-31T01:50:37.889" v="473" actId="1037"/>
          <ac:grpSpMkLst>
            <pc:docMk/>
            <pc:sldMk cId="3292480690" sldId="267"/>
            <ac:grpSpMk id="5" creationId="{BE9018B6-0CF6-4294-A9D6-EE5998328C05}"/>
          </ac:grpSpMkLst>
        </pc:grpChg>
        <pc:grpChg chg="add del mod topLvl">
          <ac:chgData name="kim dasol" userId="104f79579b48a488" providerId="LiveId" clId="{087CAA40-F279-46F1-BA29-F520CC16750A}" dt="2021-03-31T01:33:20.708" v="379" actId="165"/>
          <ac:grpSpMkLst>
            <pc:docMk/>
            <pc:sldMk cId="3292480690" sldId="267"/>
            <ac:grpSpMk id="8" creationId="{B129624D-CCA6-4C02-A6A5-43208E1D954E}"/>
          </ac:grpSpMkLst>
        </pc:grpChg>
        <pc:grpChg chg="add del mod">
          <ac:chgData name="kim dasol" userId="104f79579b48a488" providerId="LiveId" clId="{087CAA40-F279-46F1-BA29-F520CC16750A}" dt="2021-03-31T01:33:01.222" v="366" actId="165"/>
          <ac:grpSpMkLst>
            <pc:docMk/>
            <pc:sldMk cId="3292480690" sldId="267"/>
            <ac:grpSpMk id="10" creationId="{DE807AA8-1690-46C4-B8AC-9DB4F0E1D25A}"/>
          </ac:grpSpMkLst>
        </pc:grpChg>
        <pc:grpChg chg="add del mod">
          <ac:chgData name="kim dasol" userId="104f79579b48a488" providerId="LiveId" clId="{087CAA40-F279-46F1-BA29-F520CC16750A}" dt="2021-03-31T01:33:16.194" v="378" actId="165"/>
          <ac:grpSpMkLst>
            <pc:docMk/>
            <pc:sldMk cId="3292480690" sldId="267"/>
            <ac:grpSpMk id="11" creationId="{14635131-EFC6-4829-BA1F-B8EA418D906A}"/>
          </ac:grpSpMkLst>
        </pc:grpChg>
        <pc:grpChg chg="del mod">
          <ac:chgData name="kim dasol" userId="104f79579b48a488" providerId="LiveId" clId="{087CAA40-F279-46F1-BA29-F520CC16750A}" dt="2021-03-31T01:35:44.539" v="398" actId="478"/>
          <ac:grpSpMkLst>
            <pc:docMk/>
            <pc:sldMk cId="3292480690" sldId="267"/>
            <ac:grpSpMk id="1005" creationId="{00000000-0000-0000-0000-000000000000}"/>
          </ac:grpSpMkLst>
        </pc:grpChg>
        <pc:grpChg chg="mod">
          <ac:chgData name="kim dasol" userId="104f79579b48a488" providerId="LiveId" clId="{087CAA40-F279-46F1-BA29-F520CC16750A}" dt="2021-03-31T01:31:46.300" v="264" actId="164"/>
          <ac:grpSpMkLst>
            <pc:docMk/>
            <pc:sldMk cId="3292480690" sldId="267"/>
            <ac:grpSpMk id="1008" creationId="{00000000-0000-0000-0000-000000000000}"/>
          </ac:grpSpMkLst>
        </pc:grpChg>
        <pc:grpChg chg="del mod">
          <ac:chgData name="kim dasol" userId="104f79579b48a488" providerId="LiveId" clId="{087CAA40-F279-46F1-BA29-F520CC16750A}" dt="2021-03-31T01:36:25.116" v="409" actId="478"/>
          <ac:grpSpMkLst>
            <pc:docMk/>
            <pc:sldMk cId="3292480690" sldId="267"/>
            <ac:grpSpMk id="1011" creationId="{00000000-0000-0000-0000-000000000000}"/>
          </ac:grpSpMkLst>
        </pc:grpChg>
        <pc:grpChg chg="del mod">
          <ac:chgData name="kim dasol" userId="104f79579b48a488" providerId="LiveId" clId="{087CAA40-F279-46F1-BA29-F520CC16750A}" dt="2021-03-31T01:36:24.667" v="408" actId="478"/>
          <ac:grpSpMkLst>
            <pc:docMk/>
            <pc:sldMk cId="3292480690" sldId="267"/>
            <ac:grpSpMk id="1012" creationId="{00000000-0000-0000-0000-000000000000}"/>
          </ac:grpSpMkLst>
        </pc:grpChg>
        <pc:grpChg chg="del">
          <ac:chgData name="kim dasol" userId="104f79579b48a488" providerId="LiveId" clId="{087CAA40-F279-46F1-BA29-F520CC16750A}" dt="2021-03-31T01:39:08.810" v="433" actId="478"/>
          <ac:grpSpMkLst>
            <pc:docMk/>
            <pc:sldMk cId="3292480690" sldId="267"/>
            <ac:grpSpMk id="1014" creationId="{00000000-0000-0000-0000-000000000000}"/>
          </ac:grpSpMkLst>
        </pc:grpChg>
        <pc:grpChg chg="del mod">
          <ac:chgData name="kim dasol" userId="104f79579b48a488" providerId="LiveId" clId="{087CAA40-F279-46F1-BA29-F520CC16750A}" dt="2021-03-31T01:38:38.025" v="426" actId="478"/>
          <ac:grpSpMkLst>
            <pc:docMk/>
            <pc:sldMk cId="3292480690" sldId="267"/>
            <ac:grpSpMk id="1016" creationId="{00000000-0000-0000-0000-000000000000}"/>
          </ac:grpSpMkLst>
        </pc:grpChg>
        <pc:grpChg chg="del mod">
          <ac:chgData name="kim dasol" userId="104f79579b48a488" providerId="LiveId" clId="{087CAA40-F279-46F1-BA29-F520CC16750A}" dt="2021-03-31T01:38:37.623" v="425" actId="478"/>
          <ac:grpSpMkLst>
            <pc:docMk/>
            <pc:sldMk cId="3292480690" sldId="267"/>
            <ac:grpSpMk id="1017" creationId="{00000000-0000-0000-0000-000000000000}"/>
          </ac:grpSpMkLst>
        </pc:grpChg>
        <pc:grpChg chg="mod">
          <ac:chgData name="kim dasol" userId="104f79579b48a488" providerId="LiveId" clId="{087CAA40-F279-46F1-BA29-F520CC16750A}" dt="2021-03-31T01:32:06.788" v="266" actId="164"/>
          <ac:grpSpMkLst>
            <pc:docMk/>
            <pc:sldMk cId="3292480690" sldId="267"/>
            <ac:grpSpMk id="1018" creationId="{00000000-0000-0000-0000-000000000000}"/>
          </ac:grpSpMkLst>
        </pc:grpChg>
        <pc:grpChg chg="mod">
          <ac:chgData name="kim dasol" userId="104f79579b48a488" providerId="LiveId" clId="{087CAA40-F279-46F1-BA29-F520CC16750A}" dt="2021-03-31T01:31:56.772" v="265" actId="164"/>
          <ac:grpSpMkLst>
            <pc:docMk/>
            <pc:sldMk cId="3292480690" sldId="267"/>
            <ac:grpSpMk id="1019" creationId="{00000000-0000-0000-0000-000000000000}"/>
          </ac:grpSpMkLst>
        </pc:grpChg>
        <pc:picChg chg="del mod">
          <ac:chgData name="kim dasol" userId="104f79579b48a488" providerId="LiveId" clId="{087CAA40-F279-46F1-BA29-F520CC16750A}" dt="2021-03-31T01:35:43.863" v="397" actId="478"/>
          <ac:picMkLst>
            <pc:docMk/>
            <pc:sldMk cId="3292480690" sldId="267"/>
            <ac:picMk id="7" creationId="{87598B67-ED7A-4D6D-805C-975840DC8563}"/>
          </ac:picMkLst>
        </pc:picChg>
        <pc:picChg chg="add mod">
          <ac:chgData name="kim dasol" userId="104f79579b48a488" providerId="LiveId" clId="{087CAA40-F279-46F1-BA29-F520CC16750A}" dt="2021-03-31T01:50:37.889" v="473" actId="1037"/>
          <ac:picMkLst>
            <pc:docMk/>
            <pc:sldMk cId="3292480690" sldId="267"/>
            <ac:picMk id="15" creationId="{83A85618-375D-47FC-BD03-5821B4F7BCE1}"/>
          </ac:picMkLst>
        </pc:picChg>
        <pc:picChg chg="add mod">
          <ac:chgData name="kim dasol" userId="104f79579b48a488" providerId="LiveId" clId="{087CAA40-F279-46F1-BA29-F520CC16750A}" dt="2021-03-31T01:50:37.889" v="473" actId="1037"/>
          <ac:picMkLst>
            <pc:docMk/>
            <pc:sldMk cId="3292480690" sldId="267"/>
            <ac:picMk id="18" creationId="{5B9BBDC6-D263-485A-8752-E917F98D674D}"/>
          </ac:picMkLst>
        </pc:picChg>
        <pc:picChg chg="add del mod">
          <ac:chgData name="kim dasol" userId="104f79579b48a488" providerId="LiveId" clId="{087CAA40-F279-46F1-BA29-F520CC16750A}" dt="2021-03-31T01:45:08.658" v="446" actId="478"/>
          <ac:picMkLst>
            <pc:docMk/>
            <pc:sldMk cId="3292480690" sldId="267"/>
            <ac:picMk id="20" creationId="{54A194F1-3E36-479F-AA87-BA2AE0A309D2}"/>
          </ac:picMkLst>
        </pc:picChg>
        <pc:picChg chg="add mod">
          <ac:chgData name="kim dasol" userId="104f79579b48a488" providerId="LiveId" clId="{087CAA40-F279-46F1-BA29-F520CC16750A}" dt="2021-03-31T01:50:37.889" v="473" actId="1037"/>
          <ac:picMkLst>
            <pc:docMk/>
            <pc:sldMk cId="3292480690" sldId="267"/>
            <ac:picMk id="23" creationId="{9A6C3BB9-BAE3-4FC3-A046-483B9EF5F0EE}"/>
          </ac:picMkLst>
        </pc:picChg>
        <pc:picChg chg="mod topLvl">
          <ac:chgData name="kim dasol" userId="104f79579b48a488" providerId="LiveId" clId="{087CAA40-F279-46F1-BA29-F520CC16750A}" dt="2021-03-31T01:50:37.889" v="473" actId="1037"/>
          <ac:picMkLst>
            <pc:docMk/>
            <pc:sldMk cId="3292480690" sldId="267"/>
            <ac:picMk id="24" creationId="{00000000-0000-0000-0000-000000000000}"/>
          </ac:picMkLst>
        </pc:picChg>
        <pc:picChg chg="mod">
          <ac:chgData name="kim dasol" userId="104f79579b48a488" providerId="LiveId" clId="{087CAA40-F279-46F1-BA29-F520CC16750A}" dt="2021-03-31T01:31:46.300" v="264" actId="164"/>
          <ac:picMkLst>
            <pc:docMk/>
            <pc:sldMk cId="3292480690" sldId="267"/>
            <ac:picMk id="28" creationId="{00000000-0000-0000-0000-000000000000}"/>
          </ac:picMkLst>
        </pc:picChg>
        <pc:picChg chg="mod topLvl">
          <ac:chgData name="kim dasol" userId="104f79579b48a488" providerId="LiveId" clId="{087CAA40-F279-46F1-BA29-F520CC16750A}" dt="2021-03-31T01:50:37.889" v="473" actId="1037"/>
          <ac:picMkLst>
            <pc:docMk/>
            <pc:sldMk cId="3292480690" sldId="267"/>
            <ac:picMk id="35" creationId="{00000000-0000-0000-0000-000000000000}"/>
          </ac:picMkLst>
        </pc:picChg>
        <pc:picChg chg="mod topLvl">
          <ac:chgData name="kim dasol" userId="104f79579b48a488" providerId="LiveId" clId="{087CAA40-F279-46F1-BA29-F520CC16750A}" dt="2021-03-31T01:50:37.889" v="473" actId="1037"/>
          <ac:picMkLst>
            <pc:docMk/>
            <pc:sldMk cId="3292480690" sldId="267"/>
            <ac:picMk id="51" creationId="{00000000-0000-0000-0000-000000000000}"/>
          </ac:picMkLst>
        </pc:picChg>
        <pc:picChg chg="mod">
          <ac:chgData name="kim dasol" userId="104f79579b48a488" providerId="LiveId" clId="{087CAA40-F279-46F1-BA29-F520CC16750A}" dt="2021-03-31T01:32:06.788" v="266" actId="164"/>
          <ac:picMkLst>
            <pc:docMk/>
            <pc:sldMk cId="3292480690" sldId="267"/>
            <ac:picMk id="61" creationId="{00000000-0000-0000-0000-000000000000}"/>
          </ac:picMkLst>
        </pc:picChg>
        <pc:picChg chg="mod">
          <ac:chgData name="kim dasol" userId="104f79579b48a488" providerId="LiveId" clId="{087CAA40-F279-46F1-BA29-F520CC16750A}" dt="2021-03-31T01:31:56.772" v="265" actId="164"/>
          <ac:picMkLst>
            <pc:docMk/>
            <pc:sldMk cId="3292480690" sldId="267"/>
            <ac:picMk id="65" creationId="{00000000-0000-0000-0000-000000000000}"/>
          </ac:picMkLst>
        </pc:picChg>
      </pc:sldChg>
      <pc:sldChg chg="add">
        <pc:chgData name="kim dasol" userId="104f79579b48a488" providerId="LiveId" clId="{087CAA40-F279-46F1-BA29-F520CC16750A}" dt="2021-03-31T01:53:17.152" v="492" actId="2890"/>
        <pc:sldMkLst>
          <pc:docMk/>
          <pc:sldMk cId="2483338027" sldId="268"/>
        </pc:sldMkLst>
      </pc:sldChg>
      <pc:sldChg chg="addSp delSp modSp add del mod setBg">
        <pc:chgData name="kim dasol" userId="104f79579b48a488" providerId="LiveId" clId="{087CAA40-F279-46F1-BA29-F520CC16750A}" dt="2021-03-31T01:58:31.952" v="553" actId="47"/>
        <pc:sldMkLst>
          <pc:docMk/>
          <pc:sldMk cId="0" sldId="269"/>
        </pc:sldMkLst>
        <pc:grpChg chg="add mod">
          <ac:chgData name="kim dasol" userId="104f79579b48a488" providerId="LiveId" clId="{087CAA40-F279-46F1-BA29-F520CC16750A}" dt="2021-03-31T01:58:28.462" v="552" actId="14100"/>
          <ac:grpSpMkLst>
            <pc:docMk/>
            <pc:sldMk cId="0" sldId="269"/>
            <ac:grpSpMk id="65" creationId="{315A29BE-D916-4E6F-B6BB-28A249A5AC58}"/>
          </ac:grpSpMkLst>
        </pc:grpChg>
        <pc:grpChg chg="mod">
          <ac:chgData name="kim dasol" userId="104f79579b48a488" providerId="LiveId" clId="{087CAA40-F279-46F1-BA29-F520CC16750A}" dt="2021-03-31T01:58:23.992" v="549"/>
          <ac:grpSpMkLst>
            <pc:docMk/>
            <pc:sldMk cId="0" sldId="269"/>
            <ac:grpSpMk id="69" creationId="{D5454EC0-E3F3-44C5-B89B-83F753119B25}"/>
          </ac:grpSpMkLst>
        </pc:grpChg>
        <pc:grpChg chg="mod">
          <ac:chgData name="kim dasol" userId="104f79579b48a488" providerId="LiveId" clId="{087CAA40-F279-46F1-BA29-F520CC16750A}" dt="2021-03-31T01:58:23.992" v="549"/>
          <ac:grpSpMkLst>
            <pc:docMk/>
            <pc:sldMk cId="0" sldId="269"/>
            <ac:grpSpMk id="72" creationId="{25A70BE4-55F0-4483-8F01-B8DC4A82BD2A}"/>
          </ac:grpSpMkLst>
        </pc:grpChg>
        <pc:grpChg chg="mod">
          <ac:chgData name="kim dasol" userId="104f79579b48a488" providerId="LiveId" clId="{087CAA40-F279-46F1-BA29-F520CC16750A}" dt="2021-03-31T01:58:23.992" v="549"/>
          <ac:grpSpMkLst>
            <pc:docMk/>
            <pc:sldMk cId="0" sldId="269"/>
            <ac:grpSpMk id="75" creationId="{E7A96D8C-AC4D-44BC-84DE-3B63B76BE2E4}"/>
          </ac:grpSpMkLst>
        </pc:grpChg>
        <pc:grpChg chg="mod">
          <ac:chgData name="kim dasol" userId="104f79579b48a488" providerId="LiveId" clId="{087CAA40-F279-46F1-BA29-F520CC16750A}" dt="2021-03-31T01:58:23.992" v="549"/>
          <ac:grpSpMkLst>
            <pc:docMk/>
            <pc:sldMk cId="0" sldId="269"/>
            <ac:grpSpMk id="79" creationId="{9967D80D-AF3A-4AD0-A541-C0242CC6BF15}"/>
          </ac:grpSpMkLst>
        </pc:grpChg>
        <pc:grpChg chg="mod">
          <ac:chgData name="kim dasol" userId="104f79579b48a488" providerId="LiveId" clId="{087CAA40-F279-46F1-BA29-F520CC16750A}" dt="2021-03-31T01:58:23.992" v="549"/>
          <ac:grpSpMkLst>
            <pc:docMk/>
            <pc:sldMk cId="0" sldId="269"/>
            <ac:grpSpMk id="80" creationId="{4B32B258-61CE-450D-9B16-FB0CCEF246E2}"/>
          </ac:grpSpMkLst>
        </pc:grpChg>
        <pc:grpChg chg="mod">
          <ac:chgData name="kim dasol" userId="104f79579b48a488" providerId="LiveId" clId="{087CAA40-F279-46F1-BA29-F520CC16750A}" dt="2021-03-31T01:58:23.992" v="549"/>
          <ac:grpSpMkLst>
            <pc:docMk/>
            <pc:sldMk cId="0" sldId="269"/>
            <ac:grpSpMk id="86" creationId="{39C95DA1-48E9-493B-9BD7-66AA552B5FC0}"/>
          </ac:grpSpMkLst>
        </pc:grpChg>
        <pc:grpChg chg="mod">
          <ac:chgData name="kim dasol" userId="104f79579b48a488" providerId="LiveId" clId="{087CAA40-F279-46F1-BA29-F520CC16750A}" dt="2021-03-31T01:58:23.992" v="549"/>
          <ac:grpSpMkLst>
            <pc:docMk/>
            <pc:sldMk cId="0" sldId="269"/>
            <ac:grpSpMk id="87" creationId="{B1245F6C-D47E-4850-937B-6BC59EA13CD5}"/>
          </ac:grpSpMkLst>
        </pc:grpChg>
        <pc:grpChg chg="mod">
          <ac:chgData name="kim dasol" userId="104f79579b48a488" providerId="LiveId" clId="{087CAA40-F279-46F1-BA29-F520CC16750A}" dt="2021-03-31T01:58:23.992" v="549"/>
          <ac:grpSpMkLst>
            <pc:docMk/>
            <pc:sldMk cId="0" sldId="269"/>
            <ac:grpSpMk id="91" creationId="{9BA4E099-A2A3-4F28-B2F7-5ABC78112FC1}"/>
          </ac:grpSpMkLst>
        </pc:grpChg>
        <pc:grpChg chg="mod">
          <ac:chgData name="kim dasol" userId="104f79579b48a488" providerId="LiveId" clId="{087CAA40-F279-46F1-BA29-F520CC16750A}" dt="2021-03-31T01:58:23.992" v="549"/>
          <ac:grpSpMkLst>
            <pc:docMk/>
            <pc:sldMk cId="0" sldId="269"/>
            <ac:grpSpMk id="92" creationId="{0B37A19C-833A-4C3E-BFA6-2DFA5353B46A}"/>
          </ac:grpSpMkLst>
        </pc:grpChg>
        <pc:grpChg chg="mod">
          <ac:chgData name="kim dasol" userId="104f79579b48a488" providerId="LiveId" clId="{087CAA40-F279-46F1-BA29-F520CC16750A}" dt="2021-03-31T01:57:32.542" v="530" actId="11530"/>
          <ac:grpSpMkLst>
            <pc:docMk/>
            <pc:sldMk cId="0" sldId="269"/>
            <ac:grpSpMk id="1005" creationId="{00000000-0000-0000-0000-000000000000}"/>
          </ac:grpSpMkLst>
        </pc:grpChg>
        <pc:grpChg chg="del">
          <ac:chgData name="kim dasol" userId="104f79579b48a488" providerId="LiveId" clId="{087CAA40-F279-46F1-BA29-F520CC16750A}" dt="2021-03-31T01:58:22.518" v="548" actId="478"/>
          <ac:grpSpMkLst>
            <pc:docMk/>
            <pc:sldMk cId="0" sldId="269"/>
            <ac:grpSpMk id="1020" creationId="{00000000-0000-0000-0000-000000000000}"/>
          </ac:grpSpMkLst>
        </pc:grpChg>
        <pc:picChg chg="del">
          <ac:chgData name="kim dasol" userId="104f79579b48a488" providerId="LiveId" clId="{087CAA40-F279-46F1-BA29-F520CC16750A}" dt="2021-03-31T01:57:00.966" v="523" actId="478"/>
          <ac:picMkLst>
            <pc:docMk/>
            <pc:sldMk cId="0" sldId="269"/>
            <ac:picMk id="8" creationId="{00000000-0000-0000-0000-000000000000}"/>
          </ac:picMkLst>
        </pc:picChg>
        <pc:picChg chg="del">
          <ac:chgData name="kim dasol" userId="104f79579b48a488" providerId="LiveId" clId="{087CAA40-F279-46F1-BA29-F520CC16750A}" dt="2021-03-31T01:57:05.159" v="525" actId="478"/>
          <ac:picMkLst>
            <pc:docMk/>
            <pc:sldMk cId="0" sldId="269"/>
            <ac:picMk id="12" creationId="{00000000-0000-0000-0000-000000000000}"/>
          </ac:picMkLst>
        </pc:picChg>
        <pc:picChg chg="del">
          <ac:chgData name="kim dasol" userId="104f79579b48a488" providerId="LiveId" clId="{087CAA40-F279-46F1-BA29-F520CC16750A}" dt="2021-03-31T01:57:46.473" v="531" actId="478"/>
          <ac:picMkLst>
            <pc:docMk/>
            <pc:sldMk cId="0" sldId="269"/>
            <ac:picMk id="16" creationId="{00000000-0000-0000-0000-000000000000}"/>
          </ac:picMkLst>
        </pc:picChg>
        <pc:picChg chg="del">
          <ac:chgData name="kim dasol" userId="104f79579b48a488" providerId="LiveId" clId="{087CAA40-F279-46F1-BA29-F520CC16750A}" dt="2021-03-31T01:58:17.032" v="538" actId="478"/>
          <ac:picMkLst>
            <pc:docMk/>
            <pc:sldMk cId="0" sldId="269"/>
            <ac:picMk id="40" creationId="{00000000-0000-0000-0000-000000000000}"/>
          </ac:picMkLst>
        </pc:picChg>
        <pc:picChg chg="del">
          <ac:chgData name="kim dasol" userId="104f79579b48a488" providerId="LiveId" clId="{087CAA40-F279-46F1-BA29-F520CC16750A}" dt="2021-03-31T01:58:17.615" v="539" actId="478"/>
          <ac:picMkLst>
            <pc:docMk/>
            <pc:sldMk cId="0" sldId="269"/>
            <ac:picMk id="44" creationId="{00000000-0000-0000-0000-000000000000}"/>
          </ac:picMkLst>
        </pc:picChg>
        <pc:picChg chg="del">
          <ac:chgData name="kim dasol" userId="104f79579b48a488" providerId="LiveId" clId="{087CAA40-F279-46F1-BA29-F520CC16750A}" dt="2021-03-31T01:58:18.770" v="541" actId="478"/>
          <ac:picMkLst>
            <pc:docMk/>
            <pc:sldMk cId="0" sldId="269"/>
            <ac:picMk id="48" creationId="{00000000-0000-0000-0000-000000000000}"/>
          </ac:picMkLst>
        </pc:picChg>
        <pc:picChg chg="del">
          <ac:chgData name="kim dasol" userId="104f79579b48a488" providerId="LiveId" clId="{087CAA40-F279-46F1-BA29-F520CC16750A}" dt="2021-03-31T01:58:18.157" v="540" actId="478"/>
          <ac:picMkLst>
            <pc:docMk/>
            <pc:sldMk cId="0" sldId="269"/>
            <ac:picMk id="52" creationId="{00000000-0000-0000-0000-000000000000}"/>
          </ac:picMkLst>
        </pc:picChg>
        <pc:picChg chg="del">
          <ac:chgData name="kim dasol" userId="104f79579b48a488" providerId="LiveId" clId="{087CAA40-F279-46F1-BA29-F520CC16750A}" dt="2021-03-31T01:58:19.854" v="544" actId="478"/>
          <ac:picMkLst>
            <pc:docMk/>
            <pc:sldMk cId="0" sldId="269"/>
            <ac:picMk id="56" creationId="{00000000-0000-0000-0000-000000000000}"/>
          </ac:picMkLst>
        </pc:picChg>
        <pc:picChg chg="del mod">
          <ac:chgData name="kim dasol" userId="104f79579b48a488" providerId="LiveId" clId="{087CAA40-F279-46F1-BA29-F520CC16750A}" dt="2021-03-31T01:58:19.425" v="543" actId="478"/>
          <ac:picMkLst>
            <pc:docMk/>
            <pc:sldMk cId="0" sldId="269"/>
            <ac:picMk id="60" creationId="{00000000-0000-0000-0000-000000000000}"/>
          </ac:picMkLst>
        </pc:picChg>
        <pc:picChg chg="add mod">
          <ac:chgData name="kim dasol" userId="104f79579b48a488" providerId="LiveId" clId="{087CAA40-F279-46F1-BA29-F520CC16750A}" dt="2021-03-31T01:57:01.280" v="524"/>
          <ac:picMkLst>
            <pc:docMk/>
            <pc:sldMk cId="0" sldId="269"/>
            <ac:picMk id="61" creationId="{D05F69B0-5F0C-492E-8409-F87C55158B62}"/>
          </ac:picMkLst>
        </pc:picChg>
        <pc:picChg chg="add mod">
          <ac:chgData name="kim dasol" userId="104f79579b48a488" providerId="LiveId" clId="{087CAA40-F279-46F1-BA29-F520CC16750A}" dt="2021-03-31T01:58:07.279" v="537" actId="1076"/>
          <ac:picMkLst>
            <pc:docMk/>
            <pc:sldMk cId="0" sldId="269"/>
            <ac:picMk id="63" creationId="{7F56FAB2-478A-4705-A89B-71EDDA80C807}"/>
          </ac:picMkLst>
        </pc:picChg>
        <pc:picChg chg="del">
          <ac:chgData name="kim dasol" userId="104f79579b48a488" providerId="LiveId" clId="{087CAA40-F279-46F1-BA29-F520CC16750A}" dt="2021-03-31T01:58:21.154" v="546" actId="478"/>
          <ac:picMkLst>
            <pc:docMk/>
            <pc:sldMk cId="0" sldId="269"/>
            <ac:picMk id="64" creationId="{00000000-0000-0000-0000-000000000000}"/>
          </ac:picMkLst>
        </pc:picChg>
        <pc:picChg chg="mod">
          <ac:chgData name="kim dasol" userId="104f79579b48a488" providerId="LiveId" clId="{087CAA40-F279-46F1-BA29-F520CC16750A}" dt="2021-03-31T01:58:23.992" v="549"/>
          <ac:picMkLst>
            <pc:docMk/>
            <pc:sldMk cId="0" sldId="269"/>
            <ac:picMk id="67" creationId="{61E64E67-91A5-464C-9335-6D53CBA4FAD8}"/>
          </ac:picMkLst>
        </pc:picChg>
        <pc:picChg chg="del">
          <ac:chgData name="kim dasol" userId="104f79579b48a488" providerId="LiveId" clId="{087CAA40-F279-46F1-BA29-F520CC16750A}" dt="2021-03-31T01:58:20.437" v="545" actId="478"/>
          <ac:picMkLst>
            <pc:docMk/>
            <pc:sldMk cId="0" sldId="269"/>
            <ac:picMk id="68" creationId="{00000000-0000-0000-0000-000000000000}"/>
          </ac:picMkLst>
        </pc:picChg>
        <pc:picChg chg="mod">
          <ac:chgData name="kim dasol" userId="104f79579b48a488" providerId="LiveId" clId="{087CAA40-F279-46F1-BA29-F520CC16750A}" dt="2021-03-31T01:58:23.992" v="549"/>
          <ac:picMkLst>
            <pc:docMk/>
            <pc:sldMk cId="0" sldId="269"/>
            <ac:picMk id="73" creationId="{516C4E2C-F759-4A8D-8D04-37478FDAB253}"/>
          </ac:picMkLst>
        </pc:picChg>
        <pc:picChg chg="del">
          <ac:chgData name="kim dasol" userId="104f79579b48a488" providerId="LiveId" clId="{087CAA40-F279-46F1-BA29-F520CC16750A}" dt="2021-03-31T01:58:21.801" v="547" actId="478"/>
          <ac:picMkLst>
            <pc:docMk/>
            <pc:sldMk cId="0" sldId="269"/>
            <ac:picMk id="76" creationId="{00000000-0000-0000-0000-000000000000}"/>
          </ac:picMkLst>
        </pc:picChg>
        <pc:picChg chg="mod">
          <ac:chgData name="kim dasol" userId="104f79579b48a488" providerId="LiveId" clId="{087CAA40-F279-46F1-BA29-F520CC16750A}" dt="2021-03-31T01:58:23.992" v="549"/>
          <ac:picMkLst>
            <pc:docMk/>
            <pc:sldMk cId="0" sldId="269"/>
            <ac:picMk id="77" creationId="{8EDAC13A-054C-47F5-837A-C29F608D08EC}"/>
          </ac:picMkLst>
        </pc:picChg>
        <pc:picChg chg="mod">
          <ac:chgData name="kim dasol" userId="104f79579b48a488" providerId="LiveId" clId="{087CAA40-F279-46F1-BA29-F520CC16750A}" dt="2021-03-31T01:58:23.992" v="549"/>
          <ac:picMkLst>
            <pc:docMk/>
            <pc:sldMk cId="0" sldId="269"/>
            <ac:picMk id="82" creationId="{DE00F195-AAA8-429C-AD8A-74BAC8D48D19}"/>
          </ac:picMkLst>
        </pc:picChg>
        <pc:picChg chg="del">
          <ac:chgData name="kim dasol" userId="104f79579b48a488" providerId="LiveId" clId="{087CAA40-F279-46F1-BA29-F520CC16750A}" dt="2021-03-31T01:57:06.954" v="526" actId="478"/>
          <ac:picMkLst>
            <pc:docMk/>
            <pc:sldMk cId="0" sldId="269"/>
            <ac:picMk id="83" creationId="{00000000-0000-0000-0000-000000000000}"/>
          </ac:picMkLst>
        </pc:picChg>
        <pc:picChg chg="mod">
          <ac:chgData name="kim dasol" userId="104f79579b48a488" providerId="LiveId" clId="{087CAA40-F279-46F1-BA29-F520CC16750A}" dt="2021-03-31T01:58:23.992" v="549"/>
          <ac:picMkLst>
            <pc:docMk/>
            <pc:sldMk cId="0" sldId="269"/>
            <ac:picMk id="84" creationId="{1430C5BD-13A9-4466-8F91-22DA1A2D45D6}"/>
          </ac:picMkLst>
        </pc:picChg>
        <pc:picChg chg="mod">
          <ac:chgData name="kim dasol" userId="104f79579b48a488" providerId="LiveId" clId="{087CAA40-F279-46F1-BA29-F520CC16750A}" dt="2021-03-31T01:58:23.992" v="549"/>
          <ac:picMkLst>
            <pc:docMk/>
            <pc:sldMk cId="0" sldId="269"/>
            <ac:picMk id="85" creationId="{63E5BD2A-AB81-4B3E-8CF9-1198CE277996}"/>
          </ac:picMkLst>
        </pc:picChg>
        <pc:picChg chg="mod">
          <ac:chgData name="kim dasol" userId="104f79579b48a488" providerId="LiveId" clId="{087CAA40-F279-46F1-BA29-F520CC16750A}" dt="2021-03-31T01:58:23.992" v="549"/>
          <ac:picMkLst>
            <pc:docMk/>
            <pc:sldMk cId="0" sldId="269"/>
            <ac:picMk id="88" creationId="{C59461A5-C95C-4110-A9D1-3ECA1955EBA0}"/>
          </ac:picMkLst>
        </pc:picChg>
        <pc:picChg chg="mod">
          <ac:chgData name="kim dasol" userId="104f79579b48a488" providerId="LiveId" clId="{087CAA40-F279-46F1-BA29-F520CC16750A}" dt="2021-03-31T01:58:23.992" v="549"/>
          <ac:picMkLst>
            <pc:docMk/>
            <pc:sldMk cId="0" sldId="269"/>
            <ac:picMk id="89" creationId="{B1417FD5-2F93-40C2-B0E9-4F48BF6988BD}"/>
          </ac:picMkLst>
        </pc:picChg>
        <pc:picChg chg="mod">
          <ac:chgData name="kim dasol" userId="104f79579b48a488" providerId="LiveId" clId="{087CAA40-F279-46F1-BA29-F520CC16750A}" dt="2021-03-31T01:58:23.992" v="549"/>
          <ac:picMkLst>
            <pc:docMk/>
            <pc:sldMk cId="0" sldId="269"/>
            <ac:picMk id="90" creationId="{045462F9-DD60-49CB-8D8B-E9CBA1F9E1F4}"/>
          </ac:picMkLst>
        </pc:picChg>
        <pc:picChg chg="mod">
          <ac:chgData name="kim dasol" userId="104f79579b48a488" providerId="LiveId" clId="{087CAA40-F279-46F1-BA29-F520CC16750A}" dt="2021-03-31T01:58:23.992" v="549"/>
          <ac:picMkLst>
            <pc:docMk/>
            <pc:sldMk cId="0" sldId="269"/>
            <ac:picMk id="93" creationId="{BFAF0710-B1FB-47CA-90BB-5BEFD1C9B7C9}"/>
          </ac:picMkLst>
        </pc:picChg>
        <pc:picChg chg="mod">
          <ac:chgData name="kim dasol" userId="104f79579b48a488" providerId="LiveId" clId="{087CAA40-F279-46F1-BA29-F520CC16750A}" dt="2021-03-31T01:58:23.992" v="549"/>
          <ac:picMkLst>
            <pc:docMk/>
            <pc:sldMk cId="0" sldId="269"/>
            <ac:picMk id="94" creationId="{03AD5919-4FD5-4A5C-A1EC-DECC243174D5}"/>
          </ac:picMkLst>
        </pc:picChg>
        <pc:picChg chg="mod">
          <ac:chgData name="kim dasol" userId="104f79579b48a488" providerId="LiveId" clId="{087CAA40-F279-46F1-BA29-F520CC16750A}" dt="2021-03-31T01:58:23.992" v="549"/>
          <ac:picMkLst>
            <pc:docMk/>
            <pc:sldMk cId="0" sldId="269"/>
            <ac:picMk id="95" creationId="{4475857B-BBCF-45FB-A8D6-FFD8A932F4A3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3/31/2021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3/31/2021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3/31/2021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3/31/2021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3/31/2021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3/31/2021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3/31/2021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3/31/2021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3/31/2021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3/31/2021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3/31/2021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3/31/2021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18" Type="http://schemas.openxmlformats.org/officeDocument/2006/relationships/image" Target="../media/image28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17" Type="http://schemas.openxmlformats.org/officeDocument/2006/relationships/image" Target="../media/image27.png"/><Relationship Id="rId2" Type="http://schemas.openxmlformats.org/officeDocument/2006/relationships/image" Target="../media/image13.png"/><Relationship Id="rId16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5" Type="http://schemas.openxmlformats.org/officeDocument/2006/relationships/image" Target="../media/image12.png"/><Relationship Id="rId10" Type="http://schemas.openxmlformats.org/officeDocument/2006/relationships/image" Target="../media/image21.png"/><Relationship Id="rId19" Type="http://schemas.openxmlformats.org/officeDocument/2006/relationships/image" Target="../media/image29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png"/><Relationship Id="rId3" Type="http://schemas.openxmlformats.org/officeDocument/2006/relationships/image" Target="../media/image12.png"/><Relationship Id="rId7" Type="http://schemas.openxmlformats.org/officeDocument/2006/relationships/image" Target="../media/image34.png"/><Relationship Id="rId12" Type="http://schemas.openxmlformats.org/officeDocument/2006/relationships/image" Target="../media/image39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1.png"/><Relationship Id="rId3" Type="http://schemas.openxmlformats.org/officeDocument/2006/relationships/image" Target="../media/image42.png"/><Relationship Id="rId7" Type="http://schemas.openxmlformats.org/officeDocument/2006/relationships/image" Target="../media/image12.png"/><Relationship Id="rId12" Type="http://schemas.openxmlformats.org/officeDocument/2006/relationships/image" Target="../media/image50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11" Type="http://schemas.openxmlformats.org/officeDocument/2006/relationships/image" Target="../media/image49.png"/><Relationship Id="rId5" Type="http://schemas.openxmlformats.org/officeDocument/2006/relationships/image" Target="../media/image44.png"/><Relationship Id="rId15" Type="http://schemas.openxmlformats.org/officeDocument/2006/relationships/image" Target="../media/image53.png"/><Relationship Id="rId10" Type="http://schemas.openxmlformats.org/officeDocument/2006/relationships/image" Target="../media/image48.png"/><Relationship Id="rId4" Type="http://schemas.openxmlformats.org/officeDocument/2006/relationships/image" Target="../media/image43.png"/><Relationship Id="rId9" Type="http://schemas.openxmlformats.org/officeDocument/2006/relationships/image" Target="../media/image47.png"/><Relationship Id="rId14" Type="http://schemas.openxmlformats.org/officeDocument/2006/relationships/image" Target="../media/image5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6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12" Type="http://schemas.openxmlformats.org/officeDocument/2006/relationships/image" Target="../media/image12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11" Type="http://schemas.openxmlformats.org/officeDocument/2006/relationships/image" Target="../media/image45.png"/><Relationship Id="rId5" Type="http://schemas.openxmlformats.org/officeDocument/2006/relationships/image" Target="../media/image57.png"/><Relationship Id="rId10" Type="http://schemas.openxmlformats.org/officeDocument/2006/relationships/image" Target="../media/image44.png"/><Relationship Id="rId4" Type="http://schemas.openxmlformats.org/officeDocument/2006/relationships/image" Target="../media/image56.png"/><Relationship Id="rId9" Type="http://schemas.openxmlformats.org/officeDocument/2006/relationships/image" Target="../media/image43.png"/><Relationship Id="rId14" Type="http://schemas.openxmlformats.org/officeDocument/2006/relationships/image" Target="../media/image4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68.png"/><Relationship Id="rId18" Type="http://schemas.openxmlformats.org/officeDocument/2006/relationships/image" Target="../media/image73.png"/><Relationship Id="rId3" Type="http://schemas.openxmlformats.org/officeDocument/2006/relationships/image" Target="../media/image12.png"/><Relationship Id="rId7" Type="http://schemas.openxmlformats.org/officeDocument/2006/relationships/image" Target="../media/image62.png"/><Relationship Id="rId12" Type="http://schemas.openxmlformats.org/officeDocument/2006/relationships/image" Target="../media/image67.png"/><Relationship Id="rId17" Type="http://schemas.openxmlformats.org/officeDocument/2006/relationships/image" Target="../media/image72.png"/><Relationship Id="rId2" Type="http://schemas.openxmlformats.org/officeDocument/2006/relationships/image" Target="../media/image60.png"/><Relationship Id="rId16" Type="http://schemas.openxmlformats.org/officeDocument/2006/relationships/image" Target="../media/image71.png"/><Relationship Id="rId20" Type="http://schemas.openxmlformats.org/officeDocument/2006/relationships/image" Target="../media/image7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11" Type="http://schemas.openxmlformats.org/officeDocument/2006/relationships/image" Target="../media/image66.png"/><Relationship Id="rId5" Type="http://schemas.openxmlformats.org/officeDocument/2006/relationships/image" Target="../media/image31.png"/><Relationship Id="rId15" Type="http://schemas.openxmlformats.org/officeDocument/2006/relationships/image" Target="../media/image70.png"/><Relationship Id="rId10" Type="http://schemas.openxmlformats.org/officeDocument/2006/relationships/image" Target="../media/image65.png"/><Relationship Id="rId19" Type="http://schemas.openxmlformats.org/officeDocument/2006/relationships/image" Target="../media/image74.png"/><Relationship Id="rId4" Type="http://schemas.openxmlformats.org/officeDocument/2006/relationships/image" Target="../media/image46.png"/><Relationship Id="rId9" Type="http://schemas.openxmlformats.org/officeDocument/2006/relationships/image" Target="../media/image64.png"/><Relationship Id="rId14" Type="http://schemas.openxmlformats.org/officeDocument/2006/relationships/image" Target="../media/image6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13" Type="http://schemas.openxmlformats.org/officeDocument/2006/relationships/image" Target="../media/image86.png"/><Relationship Id="rId18" Type="http://schemas.openxmlformats.org/officeDocument/2006/relationships/image" Target="../media/image12.png"/><Relationship Id="rId26" Type="http://schemas.openxmlformats.org/officeDocument/2006/relationships/image" Target="../media/image97.png"/><Relationship Id="rId3" Type="http://schemas.openxmlformats.org/officeDocument/2006/relationships/image" Target="../media/image77.png"/><Relationship Id="rId21" Type="http://schemas.openxmlformats.org/officeDocument/2006/relationships/image" Target="../media/image92.png"/><Relationship Id="rId7" Type="http://schemas.openxmlformats.org/officeDocument/2006/relationships/image" Target="../media/image62.png"/><Relationship Id="rId12" Type="http://schemas.openxmlformats.org/officeDocument/2006/relationships/image" Target="../media/image85.png"/><Relationship Id="rId17" Type="http://schemas.openxmlformats.org/officeDocument/2006/relationships/image" Target="../media/image90.png"/><Relationship Id="rId25" Type="http://schemas.openxmlformats.org/officeDocument/2006/relationships/image" Target="../media/image96.png"/><Relationship Id="rId2" Type="http://schemas.openxmlformats.org/officeDocument/2006/relationships/image" Target="../media/image76.png"/><Relationship Id="rId16" Type="http://schemas.openxmlformats.org/officeDocument/2006/relationships/image" Target="../media/image89.png"/><Relationship Id="rId20" Type="http://schemas.openxmlformats.org/officeDocument/2006/relationships/image" Target="../media/image91.png"/><Relationship Id="rId29" Type="http://schemas.openxmlformats.org/officeDocument/2006/relationships/image" Target="../media/image10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png"/><Relationship Id="rId11" Type="http://schemas.openxmlformats.org/officeDocument/2006/relationships/image" Target="../media/image84.png"/><Relationship Id="rId24" Type="http://schemas.openxmlformats.org/officeDocument/2006/relationships/image" Target="../media/image95.png"/><Relationship Id="rId5" Type="http://schemas.openxmlformats.org/officeDocument/2006/relationships/image" Target="../media/image79.png"/><Relationship Id="rId15" Type="http://schemas.openxmlformats.org/officeDocument/2006/relationships/image" Target="../media/image88.png"/><Relationship Id="rId23" Type="http://schemas.openxmlformats.org/officeDocument/2006/relationships/image" Target="../media/image94.png"/><Relationship Id="rId28" Type="http://schemas.openxmlformats.org/officeDocument/2006/relationships/image" Target="../media/image99.png"/><Relationship Id="rId10" Type="http://schemas.openxmlformats.org/officeDocument/2006/relationships/image" Target="../media/image83.png"/><Relationship Id="rId19" Type="http://schemas.openxmlformats.org/officeDocument/2006/relationships/image" Target="../media/image46.png"/><Relationship Id="rId4" Type="http://schemas.openxmlformats.org/officeDocument/2006/relationships/image" Target="../media/image78.png"/><Relationship Id="rId9" Type="http://schemas.openxmlformats.org/officeDocument/2006/relationships/image" Target="../media/image82.png"/><Relationship Id="rId14" Type="http://schemas.openxmlformats.org/officeDocument/2006/relationships/image" Target="../media/image87.png"/><Relationship Id="rId22" Type="http://schemas.openxmlformats.org/officeDocument/2006/relationships/image" Target="../media/image93.png"/><Relationship Id="rId27" Type="http://schemas.openxmlformats.org/officeDocument/2006/relationships/image" Target="../media/image9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01.png"/><Relationship Id="rId7" Type="http://schemas.openxmlformats.org/officeDocument/2006/relationships/image" Target="../media/image43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11" Type="http://schemas.openxmlformats.org/officeDocument/2006/relationships/image" Target="../media/image103.png"/><Relationship Id="rId5" Type="http://schemas.openxmlformats.org/officeDocument/2006/relationships/image" Target="../media/image44.png"/><Relationship Id="rId10" Type="http://schemas.openxmlformats.org/officeDocument/2006/relationships/image" Target="../media/image102.png"/><Relationship Id="rId4" Type="http://schemas.openxmlformats.org/officeDocument/2006/relationships/image" Target="../media/image42.png"/><Relationship Id="rId9" Type="http://schemas.openxmlformats.org/officeDocument/2006/relationships/image" Target="../media/image4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13" Type="http://schemas.openxmlformats.org/officeDocument/2006/relationships/image" Target="../media/image111.png"/><Relationship Id="rId3" Type="http://schemas.openxmlformats.org/officeDocument/2006/relationships/image" Target="../media/image105.png"/><Relationship Id="rId7" Type="http://schemas.openxmlformats.org/officeDocument/2006/relationships/image" Target="../media/image109.png"/><Relationship Id="rId12" Type="http://schemas.openxmlformats.org/officeDocument/2006/relationships/image" Target="../media/image8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8.png"/><Relationship Id="rId11" Type="http://schemas.openxmlformats.org/officeDocument/2006/relationships/image" Target="../media/image7.png"/><Relationship Id="rId5" Type="http://schemas.openxmlformats.org/officeDocument/2006/relationships/image" Target="../media/image107.png"/><Relationship Id="rId15" Type="http://schemas.openxmlformats.org/officeDocument/2006/relationships/image" Target="../media/image11.png"/><Relationship Id="rId10" Type="http://schemas.openxmlformats.org/officeDocument/2006/relationships/image" Target="../media/image6.png"/><Relationship Id="rId4" Type="http://schemas.openxmlformats.org/officeDocument/2006/relationships/image" Target="../media/image106.png"/><Relationship Id="rId9" Type="http://schemas.openxmlformats.org/officeDocument/2006/relationships/image" Target="../media/image5.png"/><Relationship Id="rId1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38095" y="-616952"/>
            <a:ext cx="18038095" cy="11443429"/>
            <a:chOff x="438095" y="-616952"/>
            <a:chExt cx="18038095" cy="11443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438095" y="-616952"/>
              <a:ext cx="18038095" cy="114434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05788" y="5778875"/>
            <a:ext cx="8698974" cy="3287792"/>
            <a:chOff x="1205788" y="5778875"/>
            <a:chExt cx="8698974" cy="328779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05788" y="5778875"/>
              <a:ext cx="8698974" cy="3287792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67679" y="5282813"/>
            <a:ext cx="8619048" cy="458095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05788" y="5104762"/>
            <a:ext cx="3460879" cy="375583"/>
            <a:chOff x="1205788" y="5104762"/>
            <a:chExt cx="3460879" cy="37558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05788" y="5104762"/>
              <a:ext cx="3460879" cy="37558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942857" y="3636801"/>
            <a:ext cx="2117169" cy="3012112"/>
            <a:chOff x="14942857" y="3636801"/>
            <a:chExt cx="2117169" cy="301211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942857" y="3636801"/>
              <a:ext cx="2117169" cy="3012112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906668" y="3561410"/>
            <a:ext cx="2295238" cy="280952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4390476" y="7956298"/>
            <a:ext cx="2669550" cy="929440"/>
            <a:chOff x="14390476" y="7956298"/>
            <a:chExt cx="2669550" cy="92944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390476" y="7956298"/>
              <a:ext cx="2669550" cy="929440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245100" y="7653433"/>
            <a:ext cx="3457143" cy="1742857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148645" y="598570"/>
            <a:ext cx="456069" cy="311628"/>
            <a:chOff x="1148645" y="598570"/>
            <a:chExt cx="456069" cy="31162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48645" y="598570"/>
              <a:ext cx="456069" cy="31162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754871" y="627270"/>
            <a:ext cx="1768938" cy="259427"/>
            <a:chOff x="1754871" y="627270"/>
            <a:chExt cx="1768938" cy="259427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754871" y="627270"/>
              <a:ext cx="1768938" cy="259427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722597" y="560042"/>
            <a:ext cx="1247619" cy="380952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5990476" y="641242"/>
            <a:ext cx="1021930" cy="207238"/>
            <a:chOff x="15990476" y="641242"/>
            <a:chExt cx="1021930" cy="207238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5990476" y="641242"/>
              <a:ext cx="1021930" cy="20723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Object 2">
            <a:extLst>
              <a:ext uri="{FF2B5EF4-FFF2-40B4-BE49-F238E27FC236}">
                <a16:creationId xmlns:a16="http://schemas.microsoft.com/office/drawing/2014/main" id="{88FDC111-7C46-42F9-BC1A-4410BF891DA4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10800000">
            <a:off x="-380952" y="0"/>
            <a:ext cx="19047619" cy="1071428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381431" y="2108142"/>
            <a:ext cx="5582299" cy="1046246"/>
            <a:chOff x="6381431" y="2108142"/>
            <a:chExt cx="5582299" cy="104624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81431" y="2108142"/>
              <a:ext cx="5582299" cy="104624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217785" y="1767212"/>
            <a:ext cx="5980952" cy="196190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391592" y="4906165"/>
            <a:ext cx="1061069" cy="527297"/>
            <a:chOff x="7391592" y="4906165"/>
            <a:chExt cx="1061069" cy="52729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391592" y="4906165"/>
              <a:ext cx="1061069" cy="527297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326171" y="4130836"/>
            <a:ext cx="1114286" cy="980952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586004" y="4256670"/>
            <a:ext cx="1809524" cy="72381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451222" y="5388837"/>
            <a:ext cx="1061069" cy="527297"/>
            <a:chOff x="10451222" y="5388837"/>
            <a:chExt cx="1061069" cy="52729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451222" y="5388837"/>
              <a:ext cx="1061069" cy="527297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335898" y="5012205"/>
            <a:ext cx="1047619" cy="980952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586004" y="5140776"/>
            <a:ext cx="1809524" cy="72381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3536936" y="7890118"/>
            <a:ext cx="1061069" cy="527297"/>
            <a:chOff x="3536936" y="7890118"/>
            <a:chExt cx="1061069" cy="527297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536936" y="7890118"/>
              <a:ext cx="1061069" cy="527297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338373" y="5905500"/>
            <a:ext cx="1028571" cy="980952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586004" y="6050139"/>
            <a:ext cx="1047619" cy="1219048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0451222" y="7890118"/>
            <a:ext cx="1061069" cy="527297"/>
            <a:chOff x="10451222" y="7890118"/>
            <a:chExt cx="1061069" cy="527297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451222" y="7890118"/>
              <a:ext cx="1061069" cy="527297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357421" y="6851365"/>
            <a:ext cx="1019048" cy="980952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586004" y="6978834"/>
            <a:ext cx="1819048" cy="723810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5631746" y="2031679"/>
            <a:ext cx="481101" cy="435469"/>
            <a:chOff x="5631746" y="2031679"/>
            <a:chExt cx="481101" cy="435469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10800000">
              <a:off x="5631746" y="2031679"/>
              <a:ext cx="481101" cy="43546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280803" y="2888164"/>
            <a:ext cx="481101" cy="435469"/>
            <a:chOff x="12280803" y="2888164"/>
            <a:chExt cx="481101" cy="435469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280803" y="2888164"/>
              <a:ext cx="481101" cy="43546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5990476" y="641242"/>
            <a:ext cx="1021930" cy="207238"/>
            <a:chOff x="15990476" y="641242"/>
            <a:chExt cx="1021930" cy="207238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5990476" y="641242"/>
              <a:ext cx="1021930" cy="20723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266667" y="623736"/>
            <a:ext cx="1533333" cy="375583"/>
            <a:chOff x="1266667" y="623736"/>
            <a:chExt cx="1533333" cy="375583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266667" y="623736"/>
              <a:ext cx="1533333" cy="375583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228572" y="544373"/>
            <a:ext cx="1219048" cy="447619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7359504" y="7803320"/>
            <a:ext cx="1047619" cy="980952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8596153" y="7892921"/>
            <a:ext cx="1066667" cy="723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5490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493771" y="-4309533"/>
            <a:ext cx="4819048" cy="25417452"/>
            <a:chOff x="5493771" y="-4309533"/>
            <a:chExt cx="4819048" cy="2541745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5493771" y="-4309533"/>
              <a:ext cx="4819048" cy="2541745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990476" y="641242"/>
            <a:ext cx="1021930" cy="207238"/>
            <a:chOff x="15990476" y="641242"/>
            <a:chExt cx="1021930" cy="20723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990476" y="641242"/>
              <a:ext cx="1021930" cy="20723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19048" y="1796331"/>
            <a:ext cx="5087283" cy="1079860"/>
            <a:chOff x="1219048" y="1796331"/>
            <a:chExt cx="5087283" cy="107986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19048" y="1796331"/>
              <a:ext cx="5087283" cy="1079860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45705" y="1643534"/>
            <a:ext cx="2733333" cy="876190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604335" y="3759449"/>
            <a:ext cx="12190476" cy="67619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590800" y="3695700"/>
            <a:ext cx="784935" cy="784935"/>
            <a:chOff x="2375985" y="3659384"/>
            <a:chExt cx="784935" cy="784935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2375985" y="3659384"/>
              <a:ext cx="784935" cy="784935"/>
              <a:chOff x="2375985" y="3659384"/>
              <a:chExt cx="784935" cy="78493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2375985" y="3659384"/>
                <a:ext cx="784935" cy="784935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2488293" y="3854496"/>
              <a:ext cx="560318" cy="379170"/>
              <a:chOff x="2488293" y="3854496"/>
              <a:chExt cx="560318" cy="379170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488293" y="3854496"/>
                <a:ext cx="560318" cy="379170"/>
              </a:xfrm>
              <a:prstGeom prst="rect">
                <a:avLst/>
              </a:prstGeom>
            </p:spPr>
          </p:pic>
        </p:grpSp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434615" y="3742666"/>
              <a:ext cx="790476" cy="63809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590800" y="5120565"/>
            <a:ext cx="784935" cy="784935"/>
            <a:chOff x="2375985" y="5048962"/>
            <a:chExt cx="784935" cy="784935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2375985" y="5048962"/>
              <a:ext cx="784935" cy="784935"/>
              <a:chOff x="2375985" y="5048962"/>
              <a:chExt cx="784935" cy="784935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2375985" y="5048962"/>
                <a:ext cx="784935" cy="784935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2488293" y="5244074"/>
              <a:ext cx="560318" cy="379170"/>
              <a:chOff x="2488293" y="5244074"/>
              <a:chExt cx="560318" cy="379170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488293" y="5244074"/>
                <a:ext cx="560318" cy="379170"/>
              </a:xfrm>
              <a:prstGeom prst="rect">
                <a:avLst/>
              </a:prstGeom>
            </p:spPr>
          </p:pic>
        </p:grpSp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434615" y="5132244"/>
              <a:ext cx="742857" cy="638095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604335" y="5153674"/>
            <a:ext cx="8323810" cy="676190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2613735" y="6492165"/>
            <a:ext cx="784935" cy="784935"/>
            <a:chOff x="2375985" y="6451818"/>
            <a:chExt cx="784935" cy="784935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2375985" y="6451818"/>
              <a:ext cx="784935" cy="784935"/>
              <a:chOff x="2375985" y="6451818"/>
              <a:chExt cx="784935" cy="784935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2375985" y="6451818"/>
                <a:ext cx="784935" cy="784935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2488293" y="6646929"/>
              <a:ext cx="560318" cy="379170"/>
              <a:chOff x="2488293" y="6646929"/>
              <a:chExt cx="560318" cy="379170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488293" y="6646929"/>
                <a:ext cx="560318" cy="379170"/>
              </a:xfrm>
              <a:prstGeom prst="rect">
                <a:avLst/>
              </a:prstGeom>
            </p:spPr>
          </p:pic>
        </p:grpSp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434617" y="6535103"/>
              <a:ext cx="733333" cy="638095"/>
            </a:xfrm>
            <a:prstGeom prst="rect">
              <a:avLst/>
            </a:prstGeom>
          </p:spPr>
        </p:pic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681849" y="6558582"/>
            <a:ext cx="10514286" cy="6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3380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818616" y="-11354363"/>
            <a:ext cx="4571429" cy="26899202"/>
            <a:chOff x="8818616" y="-11354363"/>
            <a:chExt cx="4571429" cy="2689920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400000">
              <a:off x="8818616" y="-11354363"/>
              <a:ext cx="4571429" cy="2689920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19857" y="7465121"/>
            <a:ext cx="4939121" cy="398001"/>
            <a:chOff x="1319857" y="7465121"/>
            <a:chExt cx="4939121" cy="39800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19857" y="7465121"/>
              <a:ext cx="4939121" cy="39800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716122" y="6703217"/>
            <a:ext cx="8134672" cy="807379"/>
            <a:chOff x="8716122" y="6703217"/>
            <a:chExt cx="8134672" cy="80737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716122" y="6703217"/>
              <a:ext cx="8134672" cy="80737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973329" y="3846200"/>
            <a:ext cx="1140294" cy="278800"/>
            <a:chOff x="3973329" y="3846200"/>
            <a:chExt cx="1140294" cy="27880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973329" y="3846200"/>
              <a:ext cx="1140294" cy="27880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800000" y="2514213"/>
            <a:ext cx="712593" cy="482215"/>
            <a:chOff x="2800000" y="2514213"/>
            <a:chExt cx="712593" cy="48221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800000" y="2514213"/>
              <a:ext cx="712593" cy="48221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516349" y="2514213"/>
            <a:ext cx="712593" cy="482215"/>
            <a:chOff x="9516349" y="2514213"/>
            <a:chExt cx="712593" cy="48221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516349" y="2514213"/>
              <a:ext cx="712593" cy="48221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716122" y="8092795"/>
            <a:ext cx="8134672" cy="807379"/>
            <a:chOff x="8716122" y="8092795"/>
            <a:chExt cx="8134672" cy="80737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716122" y="8092795"/>
              <a:ext cx="8134672" cy="80737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5990476" y="641242"/>
            <a:ext cx="1021930" cy="207238"/>
            <a:chOff x="15990476" y="641242"/>
            <a:chExt cx="1021930" cy="207238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990476" y="641242"/>
              <a:ext cx="1021930" cy="20723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266667" y="623736"/>
            <a:ext cx="3118021" cy="375583"/>
            <a:chOff x="1266667" y="623736"/>
            <a:chExt cx="3118021" cy="375583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66667" y="623736"/>
              <a:ext cx="3118021" cy="375583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45705" y="567900"/>
            <a:ext cx="2723810" cy="876190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968054" y="3818975"/>
            <a:ext cx="6291138" cy="5265454"/>
            <a:chOff x="1358467" y="3985600"/>
            <a:chExt cx="7282464" cy="5745884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58467" y="3985600"/>
              <a:ext cx="7282464" cy="5745884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562810" y="2314738"/>
            <a:ext cx="5676190" cy="1304762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938462" y="2027234"/>
            <a:ext cx="923810" cy="819048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573410" y="2247900"/>
            <a:ext cx="6276190" cy="1304762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829800" y="2019300"/>
            <a:ext cx="866667" cy="819048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9872645" y="3846200"/>
            <a:ext cx="6291138" cy="5292788"/>
            <a:chOff x="9592434" y="3989595"/>
            <a:chExt cx="7258359" cy="5770396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592434" y="3989595"/>
              <a:ext cx="7258359" cy="577039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그룹 1012">
            <a:extLst>
              <a:ext uri="{FF2B5EF4-FFF2-40B4-BE49-F238E27FC236}">
                <a16:creationId xmlns:a16="http://schemas.microsoft.com/office/drawing/2014/main" id="{593AC676-9F5B-437A-A4C7-2DDCD4CC3708}"/>
              </a:ext>
            </a:extLst>
          </p:cNvPr>
          <p:cNvGrpSpPr/>
          <p:nvPr/>
        </p:nvGrpSpPr>
        <p:grpSpPr>
          <a:xfrm>
            <a:off x="9872645" y="3818975"/>
            <a:ext cx="6291138" cy="5320013"/>
            <a:chOff x="9753355" y="3870651"/>
            <a:chExt cx="6291138" cy="5013989"/>
          </a:xfrm>
        </p:grpSpPr>
        <p:pic>
          <p:nvPicPr>
            <p:cNvPr id="43" name="Object 40">
              <a:extLst>
                <a:ext uri="{FF2B5EF4-FFF2-40B4-BE49-F238E27FC236}">
                  <a16:creationId xmlns:a16="http://schemas.microsoft.com/office/drawing/2014/main" id="{D89E93F0-A92E-416B-B5B2-C055220A4F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753355" y="3870651"/>
              <a:ext cx="6291138" cy="5013989"/>
            </a:xfrm>
            <a:prstGeom prst="rect">
              <a:avLst/>
            </a:prstGeom>
          </p:spPr>
        </p:pic>
      </p:grpSp>
      <p:pic>
        <p:nvPicPr>
          <p:cNvPr id="40" name="Object 37">
            <a:extLst>
              <a:ext uri="{FF2B5EF4-FFF2-40B4-BE49-F238E27FC236}">
                <a16:creationId xmlns:a16="http://schemas.microsoft.com/office/drawing/2014/main" id="{840C5FA6-6892-4851-9520-AAAAFE03D461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592381" y="2247900"/>
            <a:ext cx="5647619" cy="1304762"/>
          </a:xfrm>
          <a:prstGeom prst="rect">
            <a:avLst/>
          </a:prstGeom>
        </p:spPr>
      </p:pic>
      <p:pic>
        <p:nvPicPr>
          <p:cNvPr id="37" name="Object 38">
            <a:extLst>
              <a:ext uri="{FF2B5EF4-FFF2-40B4-BE49-F238E27FC236}">
                <a16:creationId xmlns:a16="http://schemas.microsoft.com/office/drawing/2014/main" id="{D3DDCF9A-142A-4655-8073-6A77CFB4FB44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829905" y="2038452"/>
            <a:ext cx="838095" cy="819048"/>
          </a:xfrm>
          <a:prstGeom prst="rect">
            <a:avLst/>
          </a:prstGeom>
        </p:spPr>
      </p:pic>
      <p:pic>
        <p:nvPicPr>
          <p:cNvPr id="36" name="Object 33">
            <a:extLst>
              <a:ext uri="{FF2B5EF4-FFF2-40B4-BE49-F238E27FC236}">
                <a16:creationId xmlns:a16="http://schemas.microsoft.com/office/drawing/2014/main" id="{1FD06C24-C777-4E69-957F-8B02FEA8DDB7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905000" y="2019300"/>
            <a:ext cx="847619" cy="819048"/>
          </a:xfrm>
          <a:prstGeom prst="rect">
            <a:avLst/>
          </a:prstGeom>
        </p:spPr>
      </p:pic>
      <p:grpSp>
        <p:nvGrpSpPr>
          <p:cNvPr id="32" name="그룹 1011">
            <a:extLst>
              <a:ext uri="{FF2B5EF4-FFF2-40B4-BE49-F238E27FC236}">
                <a16:creationId xmlns:a16="http://schemas.microsoft.com/office/drawing/2014/main" id="{A12AAE94-85B7-446C-B08C-207230E11E41}"/>
              </a:ext>
            </a:extLst>
          </p:cNvPr>
          <p:cNvGrpSpPr/>
          <p:nvPr/>
        </p:nvGrpSpPr>
        <p:grpSpPr>
          <a:xfrm>
            <a:off x="1905000" y="3818975"/>
            <a:ext cx="6320730" cy="5265454"/>
            <a:chOff x="1301979" y="3944793"/>
            <a:chExt cx="7282464" cy="5725002"/>
          </a:xfrm>
        </p:grpSpPr>
        <p:pic>
          <p:nvPicPr>
            <p:cNvPr id="33" name="Object 35">
              <a:extLst>
                <a:ext uri="{FF2B5EF4-FFF2-40B4-BE49-F238E27FC236}">
                  <a16:creationId xmlns:a16="http://schemas.microsoft.com/office/drawing/2014/main" id="{6EFE39A7-22B1-4D89-B791-51510A68DA8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01979" y="3944793"/>
              <a:ext cx="7282464" cy="5725002"/>
            </a:xfrm>
            <a:prstGeom prst="rect">
              <a:avLst/>
            </a:prstGeom>
          </p:spPr>
        </p:pic>
      </p:grpSp>
      <p:pic>
        <p:nvPicPr>
          <p:cNvPr id="30" name="Object 32">
            <a:extLst>
              <a:ext uri="{FF2B5EF4-FFF2-40B4-BE49-F238E27FC236}">
                <a16:creationId xmlns:a16="http://schemas.microsoft.com/office/drawing/2014/main" id="{D40994F5-902D-460D-9437-25602642B20D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05724" y="2247900"/>
            <a:ext cx="6190476" cy="130476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319857" y="7465121"/>
            <a:ext cx="4939121" cy="398001"/>
            <a:chOff x="1319857" y="7465121"/>
            <a:chExt cx="4939121" cy="39800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19857" y="7465121"/>
              <a:ext cx="4939121" cy="39800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716122" y="6703217"/>
            <a:ext cx="8134672" cy="807379"/>
            <a:chOff x="8716122" y="6703217"/>
            <a:chExt cx="8134672" cy="80737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716122" y="6703217"/>
              <a:ext cx="8134672" cy="80737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973329" y="3846200"/>
            <a:ext cx="1140294" cy="278800"/>
            <a:chOff x="3973329" y="3846200"/>
            <a:chExt cx="1140294" cy="27880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973329" y="3846200"/>
              <a:ext cx="1140294" cy="27880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800000" y="2514213"/>
            <a:ext cx="712593" cy="482215"/>
            <a:chOff x="2800000" y="2514213"/>
            <a:chExt cx="712593" cy="48221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800000" y="2514213"/>
              <a:ext cx="712593" cy="48221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516349" y="2514213"/>
            <a:ext cx="712593" cy="482215"/>
            <a:chOff x="9516349" y="2514213"/>
            <a:chExt cx="712593" cy="48221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516349" y="2514213"/>
              <a:ext cx="712593" cy="48221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716122" y="8092795"/>
            <a:ext cx="8134672" cy="807379"/>
            <a:chOff x="8716122" y="8092795"/>
            <a:chExt cx="8134672" cy="80737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716122" y="8092795"/>
              <a:ext cx="8134672" cy="80737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5990476" y="641242"/>
            <a:ext cx="1021930" cy="207238"/>
            <a:chOff x="15990476" y="641242"/>
            <a:chExt cx="1021930" cy="207238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5990476" y="641242"/>
              <a:ext cx="1021930" cy="20723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266667" y="623736"/>
            <a:ext cx="3118021" cy="375583"/>
            <a:chOff x="1266667" y="623736"/>
            <a:chExt cx="3118021" cy="375583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66667" y="623736"/>
              <a:ext cx="3118021" cy="375583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45705" y="567900"/>
            <a:ext cx="2723810" cy="8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7833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512496" y="-4575393"/>
            <a:ext cx="4819048" cy="25417452"/>
            <a:chOff x="4512496" y="-4575393"/>
            <a:chExt cx="4819048" cy="2541745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4512496" y="-4575393"/>
              <a:ext cx="4819048" cy="2541745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990476" y="641242"/>
            <a:ext cx="1021930" cy="207238"/>
            <a:chOff x="15990476" y="641242"/>
            <a:chExt cx="1021930" cy="20723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990476" y="641242"/>
              <a:ext cx="1021930" cy="20723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66667" y="623736"/>
            <a:ext cx="3118021" cy="375583"/>
            <a:chOff x="1266667" y="623736"/>
            <a:chExt cx="3118021" cy="37558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66667" y="623736"/>
              <a:ext cx="3118021" cy="37558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19048" y="1796331"/>
            <a:ext cx="5087283" cy="1079860"/>
            <a:chOff x="1219048" y="1796331"/>
            <a:chExt cx="5087283" cy="107986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19048" y="1796331"/>
              <a:ext cx="5087283" cy="1079860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45705" y="1643534"/>
            <a:ext cx="1819048" cy="876190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2622627" y="5512287"/>
            <a:ext cx="2615468" cy="382952"/>
            <a:chOff x="2622627" y="5512287"/>
            <a:chExt cx="2615468" cy="382952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622627" y="5512287"/>
              <a:ext cx="2615468" cy="38295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960115" y="6185958"/>
            <a:ext cx="4158477" cy="661661"/>
            <a:chOff x="6960115" y="6185958"/>
            <a:chExt cx="4158477" cy="661661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960115" y="6185958"/>
              <a:ext cx="4158477" cy="66166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7723810" y="5512287"/>
            <a:ext cx="2615468" cy="378086"/>
            <a:chOff x="7723810" y="5512287"/>
            <a:chExt cx="2615468" cy="378086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723810" y="5512287"/>
              <a:ext cx="2615468" cy="378086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7523810" y="7418002"/>
            <a:ext cx="3015468" cy="398001"/>
            <a:chOff x="7523810" y="7418002"/>
            <a:chExt cx="3015468" cy="398001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523810" y="7418002"/>
              <a:ext cx="3015468" cy="398001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2936306" y="5512287"/>
            <a:ext cx="2615468" cy="378086"/>
            <a:chOff x="12936306" y="5512287"/>
            <a:chExt cx="2615468" cy="378086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936306" y="5512287"/>
              <a:ext cx="2615468" cy="378086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408811" y="7179990"/>
            <a:ext cx="2076190" cy="561905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762116" y="7179990"/>
            <a:ext cx="2038095" cy="561905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3105640" y="7179990"/>
            <a:ext cx="2028571" cy="561905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BE9018B6-0CF6-4294-A9D6-EE5998328C05}"/>
              </a:ext>
            </a:extLst>
          </p:cNvPr>
          <p:cNvGrpSpPr/>
          <p:nvPr/>
        </p:nvGrpSpPr>
        <p:grpSpPr>
          <a:xfrm>
            <a:off x="1295400" y="7894295"/>
            <a:ext cx="15563598" cy="1287805"/>
            <a:chOff x="1477389" y="6503505"/>
            <a:chExt cx="15563598" cy="1287805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4E7DFC21-C823-4E59-80B1-4C6A8696E566}"/>
                </a:ext>
              </a:extLst>
            </p:cNvPr>
            <p:cNvGrpSpPr/>
            <p:nvPr/>
          </p:nvGrpSpPr>
          <p:grpSpPr>
            <a:xfrm>
              <a:off x="1477389" y="6503505"/>
              <a:ext cx="4905944" cy="799140"/>
              <a:chOff x="1477389" y="6503505"/>
              <a:chExt cx="4905944" cy="799140"/>
            </a:xfrm>
          </p:grpSpPr>
          <p:grpSp>
            <p:nvGrpSpPr>
              <p:cNvPr id="1008" name="그룹 1008"/>
              <p:cNvGrpSpPr/>
              <p:nvPr/>
            </p:nvGrpSpPr>
            <p:grpSpPr>
              <a:xfrm>
                <a:off x="1477389" y="6503505"/>
                <a:ext cx="4905944" cy="799140"/>
                <a:chOff x="1477389" y="6503505"/>
                <a:chExt cx="4905944" cy="799140"/>
              </a:xfrm>
            </p:grpSpPr>
            <p:pic>
              <p:nvPicPr>
                <p:cNvPr id="26" name="Object 25"/>
                <p:cNvPicPr>
                  <a:picLocks noChangeAspect="1"/>
                </p:cNvPicPr>
                <p:nvPr/>
              </p:nvPicPr>
              <p:blipFill>
                <a:blip r:embed="rId14" cstate="print"/>
                <a:stretch>
                  <a:fillRect/>
                </a:stretch>
              </p:blipFill>
              <p:spPr>
                <a:xfrm>
                  <a:off x="1477389" y="6503505"/>
                  <a:ext cx="4905944" cy="799140"/>
                </a:xfrm>
                <a:prstGeom prst="rect">
                  <a:avLst/>
                </a:prstGeom>
              </p:spPr>
            </p:pic>
          </p:grpSp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557100" y="6655461"/>
                <a:ext cx="4247619" cy="495238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6828856" y="6503505"/>
              <a:ext cx="4905944" cy="799140"/>
              <a:chOff x="6709255" y="6503505"/>
              <a:chExt cx="4905944" cy="799140"/>
            </a:xfrm>
          </p:grpSpPr>
          <p:pic>
            <p:nvPicPr>
              <p:cNvPr id="59" name="Object 58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6709255" y="6503505"/>
                <a:ext cx="4905944" cy="799140"/>
              </a:xfrm>
              <a:prstGeom prst="rect">
                <a:avLst/>
              </a:prstGeom>
            </p:spPr>
          </p:pic>
        </p:grpSp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908564" y="6636318"/>
              <a:ext cx="4085714" cy="838095"/>
            </a:xfrm>
            <a:prstGeom prst="rect">
              <a:avLst/>
            </a:prstGeom>
          </p:spPr>
        </p:pic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6471374A-FE03-4004-A63D-D090CBCA85FB}"/>
                </a:ext>
              </a:extLst>
            </p:cNvPr>
            <p:cNvGrpSpPr/>
            <p:nvPr/>
          </p:nvGrpSpPr>
          <p:grpSpPr>
            <a:xfrm>
              <a:off x="12135043" y="6503505"/>
              <a:ext cx="4905944" cy="1287805"/>
              <a:chOff x="12135043" y="6503505"/>
              <a:chExt cx="4905944" cy="1287805"/>
            </a:xfrm>
          </p:grpSpPr>
          <p:grpSp>
            <p:nvGrpSpPr>
              <p:cNvPr id="1019" name="그룹 1019"/>
              <p:cNvGrpSpPr/>
              <p:nvPr/>
            </p:nvGrpSpPr>
            <p:grpSpPr>
              <a:xfrm>
                <a:off x="12135043" y="6503505"/>
                <a:ext cx="4905944" cy="799140"/>
                <a:chOff x="12135043" y="6503505"/>
                <a:chExt cx="4905944" cy="799140"/>
              </a:xfrm>
            </p:grpSpPr>
            <p:pic>
              <p:nvPicPr>
                <p:cNvPr id="63" name="Object 62"/>
                <p:cNvPicPr>
                  <a:picLocks noChangeAspect="1"/>
                </p:cNvPicPr>
                <p:nvPr/>
              </p:nvPicPr>
              <p:blipFill>
                <a:blip r:embed="rId14" cstate="print"/>
                <a:stretch>
                  <a:fillRect/>
                </a:stretch>
              </p:blipFill>
              <p:spPr>
                <a:xfrm>
                  <a:off x="12135043" y="6503505"/>
                  <a:ext cx="4905944" cy="799140"/>
                </a:xfrm>
                <a:prstGeom prst="rect">
                  <a:avLst/>
                </a:prstGeom>
              </p:spPr>
            </p:pic>
          </p:grpSp>
          <p:pic>
            <p:nvPicPr>
              <p:cNvPr id="65" name="Object 64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12259248" y="6667500"/>
                <a:ext cx="4580952" cy="1123810"/>
              </a:xfrm>
              <a:prstGeom prst="rect">
                <a:avLst/>
              </a:prstGeom>
            </p:spPr>
          </p:pic>
        </p:grp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83A85618-375D-47FC-BD03-5821B4F7BCE1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058346" y="3009900"/>
            <a:ext cx="3458045" cy="4007413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5B9BBDC6-D263-485A-8752-E917F98D674D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306314" y="3009900"/>
            <a:ext cx="3458045" cy="4007413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9A6C3BB9-BAE3-4FC3-A046-483B9EF5F0EE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666766" y="3009900"/>
            <a:ext cx="3458045" cy="4007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4806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Object 64">
            <a:extLst>
              <a:ext uri="{FF2B5EF4-FFF2-40B4-BE49-F238E27FC236}">
                <a16:creationId xmlns:a16="http://schemas.microsoft.com/office/drawing/2014/main" id="{BF27F172-226A-464E-A379-358474EA4E99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639800" y="7324843"/>
            <a:ext cx="3409524" cy="942857"/>
          </a:xfrm>
          <a:prstGeom prst="rect">
            <a:avLst/>
          </a:prstGeom>
        </p:spPr>
      </p:pic>
      <p:pic>
        <p:nvPicPr>
          <p:cNvPr id="66" name="Object 62">
            <a:extLst>
              <a:ext uri="{FF2B5EF4-FFF2-40B4-BE49-F238E27FC236}">
                <a16:creationId xmlns:a16="http://schemas.microsoft.com/office/drawing/2014/main" id="{B4F5EA9C-4510-41EE-8EC0-E9579A430227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966794" y="3859712"/>
            <a:ext cx="2295238" cy="94285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363561" y="3876854"/>
            <a:ext cx="2050055" cy="192810"/>
            <a:chOff x="11363561" y="3876854"/>
            <a:chExt cx="2050055" cy="19281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21600000">
              <a:off x="11363561" y="3876854"/>
              <a:ext cx="2050055" cy="19281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363561" y="7334988"/>
            <a:ext cx="2050055" cy="192810"/>
            <a:chOff x="11363561" y="7334988"/>
            <a:chExt cx="2050055" cy="19281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21600000">
              <a:off x="11363561" y="7334988"/>
              <a:ext cx="2050055" cy="19281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848470" y="7334988"/>
            <a:ext cx="2050055" cy="192810"/>
            <a:chOff x="4848470" y="7334988"/>
            <a:chExt cx="2050055" cy="19281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4848470" y="7334988"/>
              <a:ext cx="2050055" cy="192810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87287" y="7491608"/>
            <a:ext cx="2371429" cy="42857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883519" y="6850204"/>
            <a:ext cx="2615468" cy="382952"/>
            <a:chOff x="1883519" y="6850204"/>
            <a:chExt cx="2615468" cy="38295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83519" y="6850204"/>
              <a:ext cx="2615468" cy="38295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848470" y="3876854"/>
            <a:ext cx="850845" cy="192810"/>
            <a:chOff x="4848470" y="3876854"/>
            <a:chExt cx="850845" cy="19281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0800000">
              <a:off x="4848470" y="3876854"/>
              <a:ext cx="850845" cy="19281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250732" y="2627924"/>
            <a:ext cx="5771930" cy="5771930"/>
            <a:chOff x="6250732" y="2627924"/>
            <a:chExt cx="5771930" cy="5771930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250732" y="2627924"/>
              <a:ext cx="5771930" cy="577193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686132" y="3063324"/>
            <a:ext cx="4901130" cy="4901130"/>
            <a:chOff x="6686132" y="3063324"/>
            <a:chExt cx="4901130" cy="4901130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686132" y="3063324"/>
              <a:ext cx="4901130" cy="490113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911559" y="2437177"/>
            <a:ext cx="3157794" cy="3102658"/>
            <a:chOff x="9911559" y="2437177"/>
            <a:chExt cx="3157794" cy="3102658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911559" y="2437177"/>
              <a:ext cx="3157794" cy="310265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0415387" y="2911686"/>
            <a:ext cx="2133014" cy="2133014"/>
            <a:chOff x="10415387" y="2911686"/>
            <a:chExt cx="2133014" cy="2133014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415387" y="2911686"/>
              <a:ext cx="2133014" cy="213301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0773412" y="3432932"/>
            <a:ext cx="1416964" cy="240582"/>
            <a:chOff x="10773412" y="3432932"/>
            <a:chExt cx="1416964" cy="240582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773412" y="3432932"/>
              <a:ext cx="1416964" cy="240582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5193197" y="2442641"/>
            <a:ext cx="3180923" cy="3125383"/>
            <a:chOff x="5193197" y="2442641"/>
            <a:chExt cx="3180923" cy="3125383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193197" y="2442641"/>
              <a:ext cx="3180923" cy="3125383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5690011" y="2911686"/>
            <a:ext cx="2133014" cy="2133014"/>
            <a:chOff x="5690011" y="2911686"/>
            <a:chExt cx="2133014" cy="2133014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690011" y="2911686"/>
              <a:ext cx="2133014" cy="2133014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6048036" y="3432932"/>
            <a:ext cx="1416964" cy="240582"/>
            <a:chOff x="6048036" y="3432932"/>
            <a:chExt cx="1416964" cy="240582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048036" y="3432932"/>
              <a:ext cx="1416964" cy="240582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5226365" y="5900546"/>
            <a:ext cx="3093474" cy="3039461"/>
            <a:chOff x="5226365" y="5900546"/>
            <a:chExt cx="3093474" cy="3039461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226365" y="5900546"/>
              <a:ext cx="3093474" cy="3039461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5690011" y="6337633"/>
            <a:ext cx="2133014" cy="2133014"/>
            <a:chOff x="5690011" y="6337633"/>
            <a:chExt cx="2133014" cy="2133014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690011" y="6337633"/>
              <a:ext cx="2133014" cy="2133014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9936317" y="5885549"/>
            <a:ext cx="3133035" cy="3078332"/>
            <a:chOff x="9936317" y="5885549"/>
            <a:chExt cx="3133035" cy="3078332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936317" y="5885549"/>
              <a:ext cx="3133035" cy="3078332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0415387" y="6337633"/>
            <a:ext cx="2133014" cy="2133014"/>
            <a:chOff x="10415387" y="6337633"/>
            <a:chExt cx="2133014" cy="2133014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415387" y="6337633"/>
              <a:ext cx="2133014" cy="2133014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6790855" y="6003484"/>
            <a:ext cx="4691684" cy="378062"/>
            <a:chOff x="6790855" y="6003484"/>
            <a:chExt cx="4691684" cy="378062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790855" y="6003484"/>
              <a:ext cx="4691684" cy="378062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0773412" y="6905356"/>
            <a:ext cx="1416964" cy="240582"/>
            <a:chOff x="10773412" y="6905356"/>
            <a:chExt cx="1416964" cy="240582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773412" y="6905356"/>
              <a:ext cx="1416964" cy="240582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6048036" y="6905356"/>
            <a:ext cx="1416964" cy="240582"/>
            <a:chOff x="6048036" y="6905356"/>
            <a:chExt cx="1416964" cy="240582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048036" y="6905356"/>
              <a:ext cx="1416964" cy="240582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13881965" y="3398985"/>
            <a:ext cx="2615468" cy="382952"/>
            <a:chOff x="13881965" y="3398985"/>
            <a:chExt cx="2615468" cy="382952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881965" y="3398985"/>
              <a:ext cx="2615468" cy="382952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16038095" y="641242"/>
            <a:ext cx="1021930" cy="207238"/>
            <a:chOff x="16038095" y="641242"/>
            <a:chExt cx="1021930" cy="207238"/>
          </a:xfrm>
        </p:grpSpPr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6038095" y="641242"/>
              <a:ext cx="1021930" cy="207238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1219048" y="623736"/>
            <a:ext cx="3118021" cy="375583"/>
            <a:chOff x="1219048" y="623736"/>
            <a:chExt cx="3118021" cy="375583"/>
          </a:xfrm>
        </p:grpSpPr>
        <p:pic>
          <p:nvPicPr>
            <p:cNvPr id="73" name="Object 72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219048" y="623736"/>
              <a:ext cx="3118021" cy="375583"/>
            </a:xfrm>
            <a:prstGeom prst="rect">
              <a:avLst/>
            </a:prstGeom>
          </p:spPr>
        </p:pic>
      </p:grpSp>
      <p:pic>
        <p:nvPicPr>
          <p:cNvPr id="75" name="Object 74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145705" y="1643534"/>
            <a:ext cx="2733333" cy="876190"/>
          </a:xfrm>
          <a:prstGeom prst="rect">
            <a:avLst/>
          </a:prstGeom>
        </p:spPr>
      </p:pic>
      <p:grpSp>
        <p:nvGrpSpPr>
          <p:cNvPr id="1024" name="그룹 1024"/>
          <p:cNvGrpSpPr/>
          <p:nvPr/>
        </p:nvGrpSpPr>
        <p:grpSpPr>
          <a:xfrm>
            <a:off x="5804727" y="3188542"/>
            <a:ext cx="1928839" cy="1495592"/>
            <a:chOff x="5804727" y="3188542"/>
            <a:chExt cx="1928839" cy="1495592"/>
          </a:xfrm>
        </p:grpSpPr>
        <p:pic>
          <p:nvPicPr>
            <p:cNvPr id="77" name="Object 76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5804727" y="3188542"/>
              <a:ext cx="1928839" cy="1495592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10549121" y="3241022"/>
            <a:ext cx="1887641" cy="1657285"/>
            <a:chOff x="10549121" y="3241022"/>
            <a:chExt cx="1887641" cy="1657285"/>
          </a:xfrm>
        </p:grpSpPr>
        <p:pic>
          <p:nvPicPr>
            <p:cNvPr id="80" name="Object 79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0549121" y="3241022"/>
              <a:ext cx="1887641" cy="1657285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5670743" y="6318647"/>
            <a:ext cx="2127920" cy="2127920"/>
            <a:chOff x="5670743" y="6318647"/>
            <a:chExt cx="2127920" cy="2127920"/>
          </a:xfrm>
        </p:grpSpPr>
        <p:pic>
          <p:nvPicPr>
            <p:cNvPr id="83" name="Object 82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5670743" y="6318647"/>
              <a:ext cx="2127920" cy="2127920"/>
            </a:xfrm>
            <a:prstGeom prst="rect">
              <a:avLst/>
            </a:prstGeom>
          </p:spPr>
        </p:pic>
      </p:grpSp>
      <p:pic>
        <p:nvPicPr>
          <p:cNvPr id="85" name="Object 84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823477" y="6791395"/>
            <a:ext cx="2723810" cy="561905"/>
          </a:xfrm>
          <a:prstGeom prst="rect">
            <a:avLst/>
          </a:prstGeom>
        </p:spPr>
      </p:pic>
      <p:pic>
        <p:nvPicPr>
          <p:cNvPr id="86" name="Object 85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3817204" y="3811173"/>
            <a:ext cx="3533333" cy="942857"/>
          </a:xfrm>
          <a:prstGeom prst="rect">
            <a:avLst/>
          </a:prstGeom>
        </p:spPr>
      </p:pic>
      <p:pic>
        <p:nvPicPr>
          <p:cNvPr id="87" name="Object 86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792934" y="3133795"/>
            <a:ext cx="2428571" cy="561905"/>
          </a:xfrm>
          <a:prstGeom prst="rect">
            <a:avLst/>
          </a:prstGeom>
        </p:spPr>
      </p:pic>
      <p:grpSp>
        <p:nvGrpSpPr>
          <p:cNvPr id="1027" name="그룹 1027"/>
          <p:cNvGrpSpPr/>
          <p:nvPr/>
        </p:nvGrpSpPr>
        <p:grpSpPr>
          <a:xfrm>
            <a:off x="10584696" y="6472649"/>
            <a:ext cx="1803893" cy="1997222"/>
            <a:chOff x="10584696" y="6472649"/>
            <a:chExt cx="1803893" cy="1997222"/>
          </a:xfrm>
        </p:grpSpPr>
        <p:pic>
          <p:nvPicPr>
            <p:cNvPr id="89" name="Object 88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0584696" y="6472649"/>
              <a:ext cx="1803893" cy="1997222"/>
            </a:xfrm>
            <a:prstGeom prst="rect">
              <a:avLst/>
            </a:prstGeom>
          </p:spPr>
        </p:pic>
      </p:grpSp>
      <p:pic>
        <p:nvPicPr>
          <p:cNvPr id="91" name="Object 90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4284001" y="3109954"/>
            <a:ext cx="2009524" cy="561905"/>
          </a:xfrm>
          <a:prstGeom prst="rect">
            <a:avLst/>
          </a:prstGeom>
        </p:spPr>
      </p:pic>
      <p:pic>
        <p:nvPicPr>
          <p:cNvPr id="92" name="Object 91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14315209" y="6573178"/>
            <a:ext cx="2314286" cy="56190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818616" y="-11354363"/>
            <a:ext cx="4571429" cy="26899202"/>
            <a:chOff x="8818616" y="-11354363"/>
            <a:chExt cx="4571429" cy="2689920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400000">
              <a:off x="8818616" y="-11354363"/>
              <a:ext cx="4571429" cy="2689920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19857" y="6703217"/>
            <a:ext cx="5087283" cy="518074"/>
            <a:chOff x="1319857" y="6703217"/>
            <a:chExt cx="5087283" cy="51807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19857" y="6703217"/>
              <a:ext cx="5087283" cy="51807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19857" y="7465121"/>
            <a:ext cx="4939121" cy="398001"/>
            <a:chOff x="1319857" y="7465121"/>
            <a:chExt cx="4939121" cy="39800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19857" y="7465121"/>
              <a:ext cx="4939121" cy="39800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973329" y="3846200"/>
            <a:ext cx="1140294" cy="278800"/>
            <a:chOff x="3973329" y="3846200"/>
            <a:chExt cx="1140294" cy="27880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973329" y="3846200"/>
              <a:ext cx="1140294" cy="27880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516349" y="2514213"/>
            <a:ext cx="712593" cy="482215"/>
            <a:chOff x="9516349" y="2514213"/>
            <a:chExt cx="712593" cy="48221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516349" y="2514213"/>
              <a:ext cx="712593" cy="48221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716122" y="8092795"/>
            <a:ext cx="8134672" cy="807379"/>
            <a:chOff x="8716122" y="8092795"/>
            <a:chExt cx="8134672" cy="80737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716122" y="8092795"/>
              <a:ext cx="8134672" cy="80737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5990476" y="641242"/>
            <a:ext cx="1021930" cy="207238"/>
            <a:chOff x="15990476" y="641242"/>
            <a:chExt cx="1021930" cy="20723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990476" y="641242"/>
              <a:ext cx="1021930" cy="20723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66667" y="623736"/>
            <a:ext cx="3118021" cy="375583"/>
            <a:chOff x="1266667" y="623736"/>
            <a:chExt cx="3118021" cy="375583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66667" y="623736"/>
              <a:ext cx="3118021" cy="37558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863499" y="3224172"/>
            <a:ext cx="10816419" cy="6172403"/>
            <a:chOff x="3863499" y="3224172"/>
            <a:chExt cx="10816419" cy="6172403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863499" y="3224172"/>
              <a:ext cx="10816419" cy="6172403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45705" y="1643534"/>
            <a:ext cx="1828571" cy="87619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600000" y="-1197119"/>
            <a:ext cx="22571429" cy="12696429"/>
            <a:chOff x="-3600000" y="-1197119"/>
            <a:chExt cx="22571429" cy="12696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-3600000" y="-1197119"/>
              <a:ext cx="22571429" cy="126964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52381" y="-483619"/>
            <a:ext cx="17580952" cy="11443429"/>
            <a:chOff x="-152381" y="-483619"/>
            <a:chExt cx="17580952" cy="11443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52381" y="-483619"/>
              <a:ext cx="17580952" cy="11443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038095" y="641242"/>
            <a:ext cx="1021930" cy="207238"/>
            <a:chOff x="16038095" y="641242"/>
            <a:chExt cx="1021930" cy="20723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038095" y="641242"/>
              <a:ext cx="1021930" cy="20723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05788" y="7033231"/>
            <a:ext cx="8698974" cy="1890602"/>
            <a:chOff x="1205788" y="7033231"/>
            <a:chExt cx="8698974" cy="189060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05788" y="7033231"/>
              <a:ext cx="8698974" cy="1890602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67677" y="6537166"/>
            <a:ext cx="8666667" cy="309523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205788" y="6461122"/>
            <a:ext cx="5956117" cy="375583"/>
            <a:chOff x="1205788" y="6461122"/>
            <a:chExt cx="5956117" cy="37558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05788" y="6461122"/>
              <a:ext cx="5956117" cy="375583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52456" y="6350014"/>
            <a:ext cx="4771429" cy="638095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4942857" y="3636801"/>
            <a:ext cx="2117169" cy="3012112"/>
            <a:chOff x="14942857" y="3636801"/>
            <a:chExt cx="2117169" cy="3012112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942857" y="3636801"/>
              <a:ext cx="2117169" cy="3012112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906668" y="3561410"/>
            <a:ext cx="2295238" cy="2809524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4390476" y="7956298"/>
            <a:ext cx="2669550" cy="929440"/>
            <a:chOff x="14390476" y="7956298"/>
            <a:chExt cx="2669550" cy="929440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390476" y="7956298"/>
              <a:ext cx="2669550" cy="929440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4245100" y="7653433"/>
            <a:ext cx="3457143" cy="1742857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148645" y="592311"/>
            <a:ext cx="2375164" cy="317887"/>
            <a:chOff x="1148645" y="592311"/>
            <a:chExt cx="2375164" cy="317887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1148645" y="598570"/>
              <a:ext cx="456069" cy="311628"/>
              <a:chOff x="1148645" y="598570"/>
              <a:chExt cx="456069" cy="311628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148645" y="598570"/>
                <a:ext cx="456069" cy="311628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754871" y="627270"/>
              <a:ext cx="1768938" cy="259427"/>
              <a:chOff x="1754871" y="627270"/>
              <a:chExt cx="1768938" cy="259427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754871" y="627270"/>
                <a:ext cx="1768938" cy="259427"/>
              </a:xfrm>
              <a:prstGeom prst="rect">
                <a:avLst/>
              </a:prstGeom>
            </p:spPr>
          </p:pic>
        </p:grpSp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722597" y="560042"/>
              <a:ext cx="1247619" cy="38095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</TotalTime>
  <Words>0</Words>
  <Application>Microsoft Office PowerPoint</Application>
  <PresentationFormat>사용자 지정</PresentationFormat>
  <Paragraphs>0</Paragraphs>
  <Slides>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kim dasol</cp:lastModifiedBy>
  <cp:revision>1</cp:revision>
  <dcterms:created xsi:type="dcterms:W3CDTF">2021-03-31T01:27:24Z</dcterms:created>
  <dcterms:modified xsi:type="dcterms:W3CDTF">2021-03-31T01:59:37Z</dcterms:modified>
</cp:coreProperties>
</file>